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E759F-DE64-4E7D-914C-B02E2A07489C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8BB67-87EE-43CA-ADE5-EB5B2E47D8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859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8BB67-87EE-43CA-ADE5-EB5B2E47D8A4}" type="slidenum">
              <a:rPr lang="hr-HR" smtClean="0"/>
              <a:t>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9A5ED9-1D6D-47C8-AFFE-1530A3EB8058}" type="datetimeFigureOut">
              <a:rPr lang="sr-Latn-CS" smtClean="0"/>
              <a:t>5.12.2017.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A66C0CF-5032-4C53-A839-9BBCF6AFE612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r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643182"/>
            <a:ext cx="7772400" cy="957268"/>
          </a:xfrm>
        </p:spPr>
        <p:txBody>
          <a:bodyPr>
            <a:normAutofit fontScale="90000"/>
          </a:bodyPr>
          <a:lstStyle/>
          <a:p>
            <a:r>
              <a:rPr lang="hr-HR" sz="7300" b="1" dirty="0" smtClean="0"/>
              <a:t>  </a:t>
            </a:r>
            <a:r>
              <a:rPr lang="hr-HR" sz="7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Wacław</a:t>
            </a:r>
            <a:r>
              <a:rPr lang="hr-H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7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Sierpiński</a:t>
            </a:r>
            <a:r>
              <a:rPr lang="hr-HR" b="1" dirty="0" smtClean="0"/>
              <a:t/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32560" y="3429000"/>
            <a:ext cx="7406640" cy="1285884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- 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trokut </a:t>
            </a:r>
            <a:r>
              <a:rPr lang="hr-H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Sierpinskog</a:t>
            </a:r>
            <a:endParaRPr lang="hr-H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Wac&amp;lstrok;aw Sierpi&amp;nacute;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72341">
            <a:off x="6046963" y="3344503"/>
            <a:ext cx="2095500" cy="2905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/>
              <a:t>Trokut </a:t>
            </a:r>
            <a:r>
              <a:rPr lang="hr-HR" sz="4400" b="1" dirty="0" err="1" smtClean="0"/>
              <a:t>Sierpińskog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ime je dobio upravo matematičaru </a:t>
            </a:r>
            <a:r>
              <a:rPr lang="hr-HR" dirty="0" err="1" smtClean="0"/>
              <a:t>Wacławu</a:t>
            </a:r>
            <a:r>
              <a:rPr lang="hr-HR" dirty="0" smtClean="0"/>
              <a:t> </a:t>
            </a:r>
            <a:r>
              <a:rPr lang="hr-HR" dirty="0" err="1" smtClean="0"/>
              <a:t>Sierpińskom</a:t>
            </a:r>
            <a:endParaRPr lang="hr-HR" dirty="0" smtClean="0"/>
          </a:p>
          <a:p>
            <a:r>
              <a:rPr lang="hr-HR" dirty="0" smtClean="0"/>
              <a:t>pojavio se stoljećima prije rada </a:t>
            </a:r>
            <a:r>
              <a:rPr lang="hr-HR" dirty="0" err="1" smtClean="0"/>
              <a:t>Sierpińskog</a:t>
            </a:r>
            <a:r>
              <a:rPr lang="hr-HR" dirty="0" smtClean="0"/>
              <a:t> kao ukrasni uzorak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Slika 4" descr="220px-Sierpinski_triangle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929066"/>
            <a:ext cx="2836062" cy="2462217"/>
          </a:xfrm>
          <a:prstGeom prst="rect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/>
              <a:t>Uklanjanje trokuta</a:t>
            </a:r>
            <a:endParaRPr lang="hr-HR" sz="4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Trokut </a:t>
            </a:r>
            <a:r>
              <a:rPr lang="hr-HR" dirty="0" err="1" smtClean="0"/>
              <a:t>Sierpinskog</a:t>
            </a:r>
            <a:r>
              <a:rPr lang="hr-HR" dirty="0" smtClean="0"/>
              <a:t> može se izraditi iz </a:t>
            </a:r>
            <a:r>
              <a:rPr lang="hr-HR" dirty="0" err="1" smtClean="0"/>
              <a:t>jednakostraničnog</a:t>
            </a:r>
            <a:r>
              <a:rPr lang="hr-HR" dirty="0" smtClean="0"/>
              <a:t> trokuta ponovnim uklanjanjem trokutnih </a:t>
            </a:r>
            <a:r>
              <a:rPr lang="hr-HR" dirty="0" err="1" smtClean="0"/>
              <a:t>podskupova</a:t>
            </a:r>
            <a:r>
              <a:rPr lang="hr-HR" dirty="0" smtClean="0"/>
              <a:t>:</a:t>
            </a:r>
          </a:p>
          <a:p>
            <a:r>
              <a:rPr lang="hr-HR" dirty="0" smtClean="0"/>
              <a:t>Započnite s </a:t>
            </a:r>
            <a:r>
              <a:rPr lang="hr-HR" dirty="0" err="1" smtClean="0"/>
              <a:t>jednakostraničnim</a:t>
            </a:r>
            <a:r>
              <a:rPr lang="hr-HR" dirty="0" smtClean="0"/>
              <a:t> trokutom.</a:t>
            </a:r>
          </a:p>
          <a:p>
            <a:r>
              <a:rPr lang="hr-HR" dirty="0" smtClean="0"/>
              <a:t>Podijelite ga u četiri jednaka manja trokuta i uklonite središnji dio.</a:t>
            </a:r>
          </a:p>
          <a:p>
            <a:r>
              <a:rPr lang="hr-HR" dirty="0" smtClean="0"/>
              <a:t>Ponovite drugi korak sa svakim preostalim manjim trokutom.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/>
              <a:t>Uklanjanje trokuta</a:t>
            </a:r>
            <a:endParaRPr lang="hr-HR" sz="4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uklanjanja središnjeg dijela ostaju ¾ površine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4" name="Slika 3" descr="image05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643182"/>
            <a:ext cx="3988709" cy="3810868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>
              <a:buNone/>
            </a:pPr>
            <a:r>
              <a:rPr lang="hr-HR" sz="3600" dirty="0" smtClean="0"/>
              <a:t>                      KRAJ!</a:t>
            </a:r>
          </a:p>
          <a:p>
            <a:pPr>
              <a:buNone/>
            </a:pPr>
            <a:r>
              <a:rPr lang="hr-HR" sz="3600" dirty="0" smtClean="0"/>
              <a:t>             HVALA NA PAŽNJI!</a:t>
            </a:r>
          </a:p>
          <a:p>
            <a:pPr>
              <a:buNone/>
            </a:pPr>
            <a:endParaRPr lang="hr-HR" sz="3600" dirty="0" smtClean="0"/>
          </a:p>
          <a:p>
            <a:pPr>
              <a:buNone/>
            </a:pPr>
            <a:r>
              <a:rPr lang="hr-HR" sz="3600" dirty="0" smtClean="0"/>
              <a:t>    IZRADILA:  JELENA MIŠAK, 8.C</a:t>
            </a:r>
            <a:endParaRPr lang="hr-HR" sz="36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poljski matematičar</a:t>
            </a:r>
          </a:p>
          <a:p>
            <a:r>
              <a:rPr lang="hr-HR" dirty="0" smtClean="0"/>
              <a:t>puno ime - </a:t>
            </a:r>
            <a:r>
              <a:rPr lang="hr-HR" b="1" dirty="0" err="1" smtClean="0"/>
              <a:t>Wacław</a:t>
            </a:r>
            <a:r>
              <a:rPr lang="hr-HR" b="1" dirty="0" smtClean="0"/>
              <a:t> </a:t>
            </a:r>
            <a:r>
              <a:rPr lang="hr-HR" b="1" dirty="0" err="1" smtClean="0"/>
              <a:t>Franciszek</a:t>
            </a:r>
            <a:r>
              <a:rPr lang="hr-HR" b="1" dirty="0" smtClean="0"/>
              <a:t> </a:t>
            </a:r>
            <a:r>
              <a:rPr lang="hr-HR" b="1" dirty="0" err="1" smtClean="0"/>
              <a:t>Sierpiński</a:t>
            </a:r>
            <a:endParaRPr lang="hr-HR" b="1" dirty="0" smtClean="0"/>
          </a:p>
          <a:p>
            <a:r>
              <a:rPr lang="hr-HR" dirty="0" smtClean="0"/>
              <a:t>(14. ožujka 1882. - 21. listopada 1969.)</a:t>
            </a:r>
            <a:endParaRPr lang="hr-HR" b="1" dirty="0" smtClean="0"/>
          </a:p>
          <a:p>
            <a:r>
              <a:rPr lang="hr-HR" dirty="0" smtClean="0"/>
              <a:t>teorija brojeva, funkcija i topologija</a:t>
            </a:r>
          </a:p>
          <a:p>
            <a:r>
              <a:rPr lang="hr-HR" dirty="0" smtClean="0"/>
              <a:t>objavio preko 700 radova i 50 knjiga</a:t>
            </a:r>
          </a:p>
          <a:p>
            <a:r>
              <a:rPr lang="hr-HR" dirty="0" smtClean="0"/>
              <a:t>Sveučilište u Varšavi – Odjel za matematiku i fiziku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nagrada za najbolji esej studenata o </a:t>
            </a:r>
            <a:r>
              <a:rPr lang="hr-HR" dirty="0" err="1" smtClean="0"/>
              <a:t>Voronoyjevu</a:t>
            </a:r>
            <a:r>
              <a:rPr lang="hr-HR" dirty="0" smtClean="0"/>
              <a:t> doprinosu teoriji brojeva</a:t>
            </a:r>
          </a:p>
          <a:p>
            <a:r>
              <a:rPr lang="hr-HR" dirty="0" err="1" smtClean="0"/>
              <a:t>Jagiellonian</a:t>
            </a:r>
            <a:r>
              <a:rPr lang="hr-HR" dirty="0" smtClean="0"/>
              <a:t> </a:t>
            </a:r>
            <a:r>
              <a:rPr lang="hr-HR" dirty="0" err="1" smtClean="0"/>
              <a:t>University</a:t>
            </a:r>
            <a:r>
              <a:rPr lang="hr-HR" dirty="0" smtClean="0"/>
              <a:t> u </a:t>
            </a:r>
            <a:r>
              <a:rPr lang="hr-HR" dirty="0" err="1" smtClean="0"/>
              <a:t>Krakówu</a:t>
            </a:r>
            <a:endParaRPr lang="hr-HR" dirty="0" smtClean="0"/>
          </a:p>
          <a:p>
            <a:r>
              <a:rPr lang="hr-HR" dirty="0" smtClean="0"/>
              <a:t>studij astronomije i filozofije</a:t>
            </a:r>
          </a:p>
          <a:p>
            <a:r>
              <a:rPr lang="hr-HR" dirty="0" smtClean="0"/>
              <a:t>diplomirao na Sveučilištu u </a:t>
            </a:r>
            <a:r>
              <a:rPr lang="hr-HR" dirty="0" err="1" smtClean="0"/>
              <a:t>Lwówu</a:t>
            </a:r>
            <a:r>
              <a:rPr lang="hr-HR" dirty="0" smtClean="0"/>
              <a:t> 1908. godine</a:t>
            </a:r>
          </a:p>
          <a:p>
            <a:r>
              <a:rPr lang="hr-HR" dirty="0" smtClean="0"/>
              <a:t>1916. – dao je prvi primjer apsolutno normalnog broja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objavio knjige: </a:t>
            </a:r>
            <a:r>
              <a:rPr lang="en-US" i="1" dirty="0" smtClean="0"/>
              <a:t>The </a:t>
            </a:r>
            <a:r>
              <a:rPr lang="en-US" i="1" dirty="0" err="1" smtClean="0"/>
              <a:t>Teorism</a:t>
            </a:r>
            <a:r>
              <a:rPr lang="en-US" i="1" dirty="0" smtClean="0"/>
              <a:t> of Irrational Numbers</a:t>
            </a:r>
            <a:r>
              <a:rPr lang="en-US" dirty="0" smtClean="0"/>
              <a:t> (1910.)</a:t>
            </a:r>
            <a:r>
              <a:rPr lang="hr-HR" dirty="0" smtClean="0"/>
              <a:t>, </a:t>
            </a:r>
            <a:r>
              <a:rPr lang="en-US" i="1" dirty="0" smtClean="0"/>
              <a:t>Outline of Set Theory</a:t>
            </a:r>
            <a:r>
              <a:rPr lang="en-US" dirty="0" smtClean="0"/>
              <a:t> (1912.)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The Theory of Numbers</a:t>
            </a:r>
            <a:r>
              <a:rPr lang="en-US" dirty="0" smtClean="0"/>
              <a:t> (1912.</a:t>
            </a:r>
            <a:r>
              <a:rPr lang="hr-HR" dirty="0" smtClean="0"/>
              <a:t>)</a:t>
            </a:r>
          </a:p>
          <a:p>
            <a:r>
              <a:rPr lang="hr-HR" dirty="0" smtClean="0"/>
              <a:t>tijekom poljsko-sovjetskog rata (1919.-1921.), </a:t>
            </a:r>
            <a:r>
              <a:rPr lang="hr-HR" dirty="0" err="1" smtClean="0"/>
              <a:t>Sierpiński</a:t>
            </a:r>
            <a:r>
              <a:rPr lang="hr-HR" dirty="0" smtClean="0"/>
              <a:t> je pomogao razbiti sovjetske ruske šifre za </a:t>
            </a:r>
            <a:r>
              <a:rPr lang="hr-HR" dirty="0" err="1" smtClean="0"/>
              <a:t>kriptološki</a:t>
            </a:r>
            <a:r>
              <a:rPr lang="hr-HR" dirty="0" smtClean="0"/>
              <a:t> agencijski poljski štab</a:t>
            </a:r>
          </a:p>
          <a:p>
            <a:r>
              <a:rPr lang="pl-PL" dirty="0" smtClean="0"/>
              <a:t>u skupnoj teoriji je davao priloge o aksiomu izbora i hipotezi o </a:t>
            </a:r>
            <a:r>
              <a:rPr lang="hr-HR" dirty="0" smtClean="0"/>
              <a:t>kontinuumu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Sierpiński je bio nagrađen izborima na </a:t>
            </a:r>
            <a:r>
              <a:rPr lang="vi-VN" b="1" dirty="0" smtClean="0"/>
              <a:t>Poljskoj akademiji učenja </a:t>
            </a:r>
            <a:r>
              <a:rPr lang="vi-VN" dirty="0" smtClean="0"/>
              <a:t>1921. godine, a iste je godine 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postao</a:t>
            </a:r>
            <a:r>
              <a:rPr lang="vi-VN" dirty="0" smtClean="0"/>
              <a:t> </a:t>
            </a:r>
            <a:r>
              <a:rPr lang="vi-VN" dirty="0" smtClean="0"/>
              <a:t>dekan Fakulteta Sveučilišta u Varšavi. Godine 1928. postao je potpredsjednik </a:t>
            </a:r>
            <a:r>
              <a:rPr lang="vi-VN" b="1" dirty="0" smtClean="0"/>
              <a:t>Varšavskog</a:t>
            </a:r>
            <a:r>
              <a:rPr lang="hr-HR" b="1" dirty="0" smtClean="0"/>
              <a:t> </a:t>
            </a:r>
            <a:r>
              <a:rPr lang="vi-VN" dirty="0" smtClean="0"/>
              <a:t>znanstvenog društva, a iste je godine izabran za predsjednika </a:t>
            </a:r>
            <a:r>
              <a:rPr lang="vi-VN" dirty="0" smtClean="0"/>
              <a:t>Poljsk</a:t>
            </a:r>
            <a:r>
              <a:rPr lang="hr-H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og</a:t>
            </a:r>
            <a:r>
              <a:rPr lang="vi-VN" dirty="0" smtClean="0"/>
              <a:t> </a:t>
            </a:r>
            <a:r>
              <a:rPr lang="vi-VN" dirty="0" smtClean="0"/>
              <a:t>matematičkog društva.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>
            <a:normAutofit/>
          </a:bodyPr>
          <a:lstStyle/>
          <a:p>
            <a:r>
              <a:rPr lang="hr-HR" b="1" u="sng" dirty="0" smtClean="0"/>
              <a:t>Bio je izabran u:</a:t>
            </a:r>
          </a:p>
          <a:p>
            <a:r>
              <a:rPr lang="hr-HR" dirty="0" smtClean="0"/>
              <a:t>Geografsko društvo Lima (1931.)</a:t>
            </a:r>
          </a:p>
          <a:p>
            <a:r>
              <a:rPr lang="hr-HR" dirty="0" smtClean="0"/>
              <a:t>Kraljevsko znanstveno društvo </a:t>
            </a:r>
            <a:r>
              <a:rPr lang="hr-HR" dirty="0" err="1" smtClean="0"/>
              <a:t>Liègea</a:t>
            </a:r>
            <a:r>
              <a:rPr lang="hr-HR" dirty="0" smtClean="0"/>
              <a:t> (1934.)</a:t>
            </a:r>
          </a:p>
          <a:p>
            <a:r>
              <a:rPr lang="hr-HR" dirty="0" smtClean="0"/>
              <a:t>Bugarsku akademiju znanosti (1936.)</a:t>
            </a:r>
          </a:p>
          <a:p>
            <a:r>
              <a:rPr lang="pl-PL" dirty="0" smtClean="0"/>
              <a:t>Nacionalnu akademiju Lima (1939.)</a:t>
            </a:r>
            <a:endParaRPr lang="hr-HR" dirty="0" smtClean="0"/>
          </a:p>
          <a:p>
            <a:r>
              <a:rPr lang="pl-PL" dirty="0" smtClean="0"/>
              <a:t>Američku nacionalnu akademiju znanosti (1959.)</a:t>
            </a:r>
          </a:p>
          <a:p>
            <a:r>
              <a:rPr lang="hr-HR" dirty="0" smtClean="0"/>
              <a:t>Kraljevsku nizozemsku akademiju (1961.)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Akademiju znanosti u Bruxellesu (1961.)</a:t>
            </a:r>
          </a:p>
          <a:p>
            <a:r>
              <a:rPr lang="hr-HR" dirty="0" smtClean="0"/>
              <a:t>Londonsko matematičko društvo (1964.)</a:t>
            </a:r>
          </a:p>
          <a:p>
            <a:r>
              <a:rPr lang="hr-HR" dirty="0" smtClean="0"/>
              <a:t>Papinsku akademiju znanosti (1967.)</a:t>
            </a:r>
          </a:p>
          <a:p>
            <a:r>
              <a:rPr lang="hr-HR" dirty="0" smtClean="0"/>
              <a:t>i mnoge druge akademije znanosti i društva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err="1" smtClean="0"/>
              <a:t>Wacław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Sierpiński</a:t>
            </a:r>
            <a:endParaRPr lang="hr-HR" sz="4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1949. </a:t>
            </a:r>
            <a:r>
              <a:rPr lang="hr-HR" dirty="0" err="1" smtClean="0"/>
              <a:t>Sierpiński</a:t>
            </a:r>
            <a:r>
              <a:rPr lang="hr-HR" dirty="0" smtClean="0"/>
              <a:t> je dobio Poljsku znanstvenu nagradu, </a:t>
            </a:r>
            <a:r>
              <a:rPr lang="hr-HR" b="1" dirty="0" smtClean="0"/>
              <a:t>prvog</a:t>
            </a:r>
            <a:r>
              <a:rPr lang="hr-HR" dirty="0" smtClean="0"/>
              <a:t> stupnja.</a:t>
            </a:r>
          </a:p>
          <a:p>
            <a:r>
              <a:rPr lang="hr-HR" b="1" u="sng" dirty="0" smtClean="0"/>
              <a:t>Poznat po:</a:t>
            </a:r>
          </a:p>
          <a:p>
            <a:r>
              <a:rPr lang="hr-HR" dirty="0" err="1" smtClean="0"/>
              <a:t>Sierpinskom</a:t>
            </a:r>
            <a:r>
              <a:rPr lang="hr-HR" dirty="0" smtClean="0"/>
              <a:t> trokutu</a:t>
            </a:r>
          </a:p>
          <a:p>
            <a:r>
              <a:rPr lang="hr-HR" dirty="0" err="1" smtClean="0"/>
              <a:t>Sierpinskom</a:t>
            </a:r>
            <a:r>
              <a:rPr lang="hr-HR" dirty="0" smtClean="0"/>
              <a:t> tepihu</a:t>
            </a:r>
          </a:p>
          <a:p>
            <a:r>
              <a:rPr lang="hr-HR" dirty="0" err="1" smtClean="0"/>
              <a:t>Sierpinskoj</a:t>
            </a:r>
            <a:r>
              <a:rPr lang="hr-HR" dirty="0" smtClean="0"/>
              <a:t> krivulji</a:t>
            </a:r>
          </a:p>
          <a:p>
            <a:r>
              <a:rPr lang="hr-HR" dirty="0" err="1" smtClean="0"/>
              <a:t>Sierpinskom</a:t>
            </a:r>
            <a:r>
              <a:rPr lang="hr-HR" dirty="0" smtClean="0"/>
              <a:t> broju</a:t>
            </a:r>
            <a:endParaRPr lang="hr-HR" b="1" dirty="0" smtClean="0"/>
          </a:p>
          <a:p>
            <a:r>
              <a:rPr lang="hr-HR" dirty="0" smtClean="0"/>
              <a:t>umro u 87. godini života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/>
              <a:t>Trokut </a:t>
            </a:r>
            <a:r>
              <a:rPr lang="hr-HR" sz="4400" b="1" dirty="0" err="1" smtClean="0"/>
              <a:t>Sierpińskog</a:t>
            </a:r>
            <a:endParaRPr lang="hr-HR" sz="4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fraktalni</a:t>
            </a:r>
            <a:r>
              <a:rPr lang="hr-HR" dirty="0" smtClean="0"/>
              <a:t> i atraktivan fiksni set s ukupnim oblikom </a:t>
            </a:r>
            <a:r>
              <a:rPr lang="hr-HR" dirty="0" err="1" smtClean="0"/>
              <a:t>jednakostraničnog</a:t>
            </a:r>
            <a:r>
              <a:rPr lang="hr-HR" dirty="0" smtClean="0"/>
              <a:t> trokuta</a:t>
            </a:r>
          </a:p>
          <a:p>
            <a:r>
              <a:rPr lang="hr-HR" dirty="0" smtClean="0"/>
              <a:t>rekurzivno podijeljen </a:t>
            </a:r>
            <a:r>
              <a:rPr lang="hr-HR" dirty="0" smtClean="0"/>
              <a:t>na manje </a:t>
            </a:r>
            <a:r>
              <a:rPr lang="hr-HR" dirty="0" err="1" smtClean="0"/>
              <a:t>jednakostranične</a:t>
            </a:r>
            <a:r>
              <a:rPr lang="hr-HR" dirty="0" smtClean="0"/>
              <a:t> trokute</a:t>
            </a:r>
          </a:p>
          <a:p>
            <a:r>
              <a:rPr lang="hr-HR" dirty="0" smtClean="0"/>
              <a:t>jedan od osnovnih primjera </a:t>
            </a:r>
            <a:r>
              <a:rPr lang="hr-HR" dirty="0" err="1" smtClean="0"/>
              <a:t>samonosnih</a:t>
            </a:r>
            <a:r>
              <a:rPr lang="hr-HR" dirty="0" smtClean="0"/>
              <a:t> skupova</a:t>
            </a:r>
          </a:p>
          <a:p>
            <a:r>
              <a:rPr lang="hr-HR" dirty="0" smtClean="0"/>
              <a:t>matematički generirani uzorak koji se može reproducirati pri bilo kojem povećanju ili smanjenju </a:t>
            </a:r>
            <a:endParaRPr lang="hr-HR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194</TotalTime>
  <Words>425</Words>
  <Application>Microsoft Office PowerPoint</Application>
  <PresentationFormat>Prikaz na zaslonu (4:3)</PresentationFormat>
  <Paragraphs>63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Solsticij</vt:lpstr>
      <vt:lpstr>  Wacław Sierpiński </vt:lpstr>
      <vt:lpstr>Wacław Sierpiński</vt:lpstr>
      <vt:lpstr>Wacław Sierpiński</vt:lpstr>
      <vt:lpstr>Wacław Sierpiński</vt:lpstr>
      <vt:lpstr>Wacław Sierpiński</vt:lpstr>
      <vt:lpstr>Wacław Sierpiński</vt:lpstr>
      <vt:lpstr>Wacław Sierpiński</vt:lpstr>
      <vt:lpstr>Wacław Sierpiński</vt:lpstr>
      <vt:lpstr>Trokut Sierpińskog</vt:lpstr>
      <vt:lpstr>Trokut Sierpińskog</vt:lpstr>
      <vt:lpstr>Uklanjanje trokuta</vt:lpstr>
      <vt:lpstr>Uklanjanje trokuta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Wacław Sierpiński</dc:title>
  <dc:creator>Dejan</dc:creator>
  <cp:lastModifiedBy>Korisnik</cp:lastModifiedBy>
  <cp:revision>17</cp:revision>
  <dcterms:created xsi:type="dcterms:W3CDTF">2017-12-02T08:38:06Z</dcterms:created>
  <dcterms:modified xsi:type="dcterms:W3CDTF">2017-12-05T08:08:21Z</dcterms:modified>
</cp:coreProperties>
</file>