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" userId="90bb098d78a949f3" providerId="Windows Live" clId="Web-{75D462B1-BB5A-4813-A30F-C0EBB7EA265C}"/>
    <pc:docChg chg="addSld delSld modSld modSection">
      <pc:chgData name="Guest" userId="90bb098d78a949f3" providerId="Windows Live" clId="Web-{75D462B1-BB5A-4813-A30F-C0EBB7EA265C}" dt="2017-12-03T13:45:26.242" v="920"/>
      <pc:docMkLst>
        <pc:docMk/>
      </pc:docMkLst>
      <pc:sldChg chg="modSp">
        <pc:chgData name="Guest" userId="90bb098d78a949f3" providerId="Windows Live" clId="Web-{75D462B1-BB5A-4813-A30F-C0EBB7EA265C}" dt="2017-12-03T13:25:17.523" v="665"/>
        <pc:sldMkLst>
          <pc:docMk/>
          <pc:sldMk cId="3622625124" sldId="256"/>
        </pc:sldMkLst>
        <pc:spChg chg="mod">
          <ac:chgData name="Guest" userId="90bb098d78a949f3" providerId="Windows Live" clId="Web-{75D462B1-BB5A-4813-A30F-C0EBB7EA265C}" dt="2017-12-03T13:23:34.926" v="662"/>
          <ac:spMkLst>
            <pc:docMk/>
            <pc:sldMk cId="3622625124" sldId="256"/>
            <ac:spMk id="2" creationId="{00000000-0000-0000-0000-000000000000}"/>
          </ac:spMkLst>
        </pc:spChg>
        <pc:spChg chg="mod">
          <ac:chgData name="Guest" userId="90bb098d78a949f3" providerId="Windows Live" clId="Web-{75D462B1-BB5A-4813-A30F-C0EBB7EA265C}" dt="2017-12-03T13:25:17.523" v="665"/>
          <ac:spMkLst>
            <pc:docMk/>
            <pc:sldMk cId="3622625124" sldId="256"/>
            <ac:spMk id="3" creationId="{00000000-0000-0000-0000-000000000000}"/>
          </ac:spMkLst>
        </pc:spChg>
      </pc:sldChg>
      <pc:sldChg chg="modSp new">
        <pc:chgData name="Guest" userId="90bb098d78a949f3" providerId="Windows Live" clId="Web-{75D462B1-BB5A-4813-A30F-C0EBB7EA265C}" dt="2017-12-03T13:14:49.109" v="181"/>
        <pc:sldMkLst>
          <pc:docMk/>
          <pc:sldMk cId="1600509473" sldId="257"/>
        </pc:sldMkLst>
        <pc:spChg chg="mod">
          <ac:chgData name="Guest" userId="90bb098d78a949f3" providerId="Windows Live" clId="Web-{75D462B1-BB5A-4813-A30F-C0EBB7EA265C}" dt="2017-12-03T13:14:49.109" v="181"/>
          <ac:spMkLst>
            <pc:docMk/>
            <pc:sldMk cId="1600509473" sldId="257"/>
            <ac:spMk id="3" creationId="{F6183437-C568-4F58-91FE-C60BF68437C6}"/>
          </ac:spMkLst>
        </pc:spChg>
      </pc:sldChg>
      <pc:sldChg chg="modSp new">
        <pc:chgData name="Guest" userId="90bb098d78a949f3" providerId="Windows Live" clId="Web-{75D462B1-BB5A-4813-A30F-C0EBB7EA265C}" dt="2017-12-03T13:17:06.848" v="362"/>
        <pc:sldMkLst>
          <pc:docMk/>
          <pc:sldMk cId="3284975907" sldId="258"/>
        </pc:sldMkLst>
        <pc:spChg chg="mod">
          <ac:chgData name="Guest" userId="90bb098d78a949f3" providerId="Windows Live" clId="Web-{75D462B1-BB5A-4813-A30F-C0EBB7EA265C}" dt="2017-12-03T13:17:06.848" v="362"/>
          <ac:spMkLst>
            <pc:docMk/>
            <pc:sldMk cId="3284975907" sldId="258"/>
            <ac:spMk id="3" creationId="{E782BADD-E25E-4CA1-B5FF-F0307D5A6191}"/>
          </ac:spMkLst>
        </pc:spChg>
      </pc:sldChg>
      <pc:sldChg chg="modSp new">
        <pc:chgData name="Guest" userId="90bb098d78a949f3" providerId="Windows Live" clId="Web-{75D462B1-BB5A-4813-A30F-C0EBB7EA265C}" dt="2017-12-03T13:20:55.638" v="497"/>
        <pc:sldMkLst>
          <pc:docMk/>
          <pc:sldMk cId="1928845191" sldId="259"/>
        </pc:sldMkLst>
        <pc:spChg chg="mod">
          <ac:chgData name="Guest" userId="90bb098d78a949f3" providerId="Windows Live" clId="Web-{75D462B1-BB5A-4813-A30F-C0EBB7EA265C}" dt="2017-12-03T13:20:55.638" v="497"/>
          <ac:spMkLst>
            <pc:docMk/>
            <pc:sldMk cId="1928845191" sldId="259"/>
            <ac:spMk id="3" creationId="{609E6547-3DEA-4EF8-B8AD-044B7EA1F72B}"/>
          </ac:spMkLst>
        </pc:spChg>
      </pc:sldChg>
      <pc:sldChg chg="modSp new del">
        <pc:chgData name="Guest" userId="90bb098d78a949f3" providerId="Windows Live" clId="Web-{75D462B1-BB5A-4813-A30F-C0EBB7EA265C}" dt="2017-12-03T13:38:21.726" v="753"/>
        <pc:sldMkLst>
          <pc:docMk/>
          <pc:sldMk cId="592444045" sldId="260"/>
        </pc:sldMkLst>
        <pc:spChg chg="mod">
          <ac:chgData name="Guest" userId="90bb098d78a949f3" providerId="Windows Live" clId="Web-{75D462B1-BB5A-4813-A30F-C0EBB7EA265C}" dt="2017-12-03T13:23:23.972" v="660"/>
          <ac:spMkLst>
            <pc:docMk/>
            <pc:sldMk cId="592444045" sldId="260"/>
            <ac:spMk id="3" creationId="{7A01A834-C79E-44B5-B6F7-CAC0508F9438}"/>
          </ac:spMkLst>
        </pc:spChg>
      </pc:sldChg>
      <pc:sldChg chg="modSp new del">
        <pc:chgData name="Guest" userId="90bb098d78a949f3" providerId="Windows Live" clId="Web-{75D462B1-BB5A-4813-A30F-C0EBB7EA265C}" dt="2017-12-03T13:36:42.440" v="691"/>
        <pc:sldMkLst>
          <pc:docMk/>
          <pc:sldMk cId="2569859922" sldId="261"/>
        </pc:sldMkLst>
        <pc:spChg chg="mod">
          <ac:chgData name="Guest" userId="90bb098d78a949f3" providerId="Windows Live" clId="Web-{75D462B1-BB5A-4813-A30F-C0EBB7EA265C}" dt="2017-12-03T13:35:59.642" v="681"/>
          <ac:spMkLst>
            <pc:docMk/>
            <pc:sldMk cId="2569859922" sldId="261"/>
            <ac:spMk id="3" creationId="{0E64EAC6-304A-4E22-9D1A-FCF0009D7743}"/>
          </ac:spMkLst>
        </pc:spChg>
      </pc:sldChg>
      <pc:sldChg chg="modSp new del">
        <pc:chgData name="Guest" userId="90bb098d78a949f3" providerId="Windows Live" clId="Web-{75D462B1-BB5A-4813-A30F-C0EBB7EA265C}" dt="2017-12-03T13:37:07.472" v="693"/>
        <pc:sldMkLst>
          <pc:docMk/>
          <pc:sldMk cId="1714960229" sldId="262"/>
        </pc:sldMkLst>
        <pc:spChg chg="mod">
          <ac:chgData name="Guest" userId="90bb098d78a949f3" providerId="Windows Live" clId="Web-{75D462B1-BB5A-4813-A30F-C0EBB7EA265C}" dt="2017-12-03T13:36:32.705" v="688"/>
          <ac:spMkLst>
            <pc:docMk/>
            <pc:sldMk cId="1714960229" sldId="262"/>
            <ac:spMk id="3" creationId="{0D8B1E5A-68D3-44A4-95B7-F094B421EE45}"/>
          </ac:spMkLst>
        </pc:spChg>
      </pc:sldChg>
      <pc:sldChg chg="modSp new">
        <pc:chgData name="Guest" userId="90bb098d78a949f3" providerId="Windows Live" clId="Web-{75D462B1-BB5A-4813-A30F-C0EBB7EA265C}" dt="2017-12-03T13:39:41.900" v="766"/>
        <pc:sldMkLst>
          <pc:docMk/>
          <pc:sldMk cId="1413188899" sldId="263"/>
        </pc:sldMkLst>
        <pc:spChg chg="mod">
          <ac:chgData name="Guest" userId="90bb098d78a949f3" providerId="Windows Live" clId="Web-{75D462B1-BB5A-4813-A30F-C0EBB7EA265C}" dt="2017-12-03T13:39:41.900" v="766"/>
          <ac:spMkLst>
            <pc:docMk/>
            <pc:sldMk cId="1413188899" sldId="263"/>
            <ac:spMk id="3" creationId="{F7054B6F-35DC-4D14-B4F1-FD9F0E43465D}"/>
          </ac:spMkLst>
        </pc:spChg>
      </pc:sldChg>
      <pc:sldChg chg="modSp new">
        <pc:chgData name="Guest" userId="90bb098d78a949f3" providerId="Windows Live" clId="Web-{75D462B1-BB5A-4813-A30F-C0EBB7EA265C}" dt="2017-12-03T13:41:11.294" v="807"/>
        <pc:sldMkLst>
          <pc:docMk/>
          <pc:sldMk cId="243904462" sldId="264"/>
        </pc:sldMkLst>
        <pc:spChg chg="mod">
          <ac:chgData name="Guest" userId="90bb098d78a949f3" providerId="Windows Live" clId="Web-{75D462B1-BB5A-4813-A30F-C0EBB7EA265C}" dt="2017-12-03T13:41:11.294" v="807"/>
          <ac:spMkLst>
            <pc:docMk/>
            <pc:sldMk cId="243904462" sldId="264"/>
            <ac:spMk id="3" creationId="{A9796847-FBE8-4A30-8C7B-8E52B3243ACA}"/>
          </ac:spMkLst>
        </pc:spChg>
      </pc:sldChg>
      <pc:sldChg chg="modSp new">
        <pc:chgData name="Guest" userId="90bb098d78a949f3" providerId="Windows Live" clId="Web-{75D462B1-BB5A-4813-A30F-C0EBB7EA265C}" dt="2017-12-03T13:42:47.657" v="844"/>
        <pc:sldMkLst>
          <pc:docMk/>
          <pc:sldMk cId="1945918696" sldId="265"/>
        </pc:sldMkLst>
        <pc:spChg chg="mod">
          <ac:chgData name="Guest" userId="90bb098d78a949f3" providerId="Windows Live" clId="Web-{75D462B1-BB5A-4813-A30F-C0EBB7EA265C}" dt="2017-12-03T13:42:47.657" v="844"/>
          <ac:spMkLst>
            <pc:docMk/>
            <pc:sldMk cId="1945918696" sldId="265"/>
            <ac:spMk id="3" creationId="{E860DDDA-0CD5-4C24-87F0-CD60544ED4D9}"/>
          </ac:spMkLst>
        </pc:spChg>
      </pc:sldChg>
      <pc:sldChg chg="modSp new">
        <pc:chgData name="Guest" userId="90bb098d78a949f3" providerId="Windows Live" clId="Web-{75D462B1-BB5A-4813-A30F-C0EBB7EA265C}" dt="2017-12-03T13:44:30.521" v="867"/>
        <pc:sldMkLst>
          <pc:docMk/>
          <pc:sldMk cId="3072083820" sldId="266"/>
        </pc:sldMkLst>
        <pc:spChg chg="mod">
          <ac:chgData name="Guest" userId="90bb098d78a949f3" providerId="Windows Live" clId="Web-{75D462B1-BB5A-4813-A30F-C0EBB7EA265C}" dt="2017-12-03T13:44:30.521" v="867"/>
          <ac:spMkLst>
            <pc:docMk/>
            <pc:sldMk cId="3072083820" sldId="266"/>
            <ac:spMk id="3" creationId="{5FF9DBA0-DE36-4112-B63F-3BA7070B67F7}"/>
          </ac:spMkLst>
        </pc:spChg>
      </pc:sldChg>
      <pc:sldChg chg="modSp new">
        <pc:chgData name="Guest" userId="90bb098d78a949f3" providerId="Windows Live" clId="Web-{75D462B1-BB5A-4813-A30F-C0EBB7EA265C}" dt="2017-12-03T13:45:05.319" v="878"/>
        <pc:sldMkLst>
          <pc:docMk/>
          <pc:sldMk cId="3237545470" sldId="267"/>
        </pc:sldMkLst>
        <pc:spChg chg="mod">
          <ac:chgData name="Guest" userId="90bb098d78a949f3" providerId="Windows Live" clId="Web-{75D462B1-BB5A-4813-A30F-C0EBB7EA265C}" dt="2017-12-03T13:45:05.319" v="878"/>
          <ac:spMkLst>
            <pc:docMk/>
            <pc:sldMk cId="3237545470" sldId="267"/>
            <ac:spMk id="3" creationId="{DCF83720-5824-442C-9515-DBC09C23C98C}"/>
          </ac:spMkLst>
        </pc:spChg>
      </pc:sldChg>
      <pc:sldChg chg="modSp new">
        <pc:chgData name="Guest" userId="90bb098d78a949f3" providerId="Windows Live" clId="Web-{75D462B1-BB5A-4813-A30F-C0EBB7EA265C}" dt="2017-12-03T13:45:26.242" v="919"/>
        <pc:sldMkLst>
          <pc:docMk/>
          <pc:sldMk cId="1658116342" sldId="268"/>
        </pc:sldMkLst>
        <pc:spChg chg="mod">
          <ac:chgData name="Guest" userId="90bb098d78a949f3" providerId="Windows Live" clId="Web-{75D462B1-BB5A-4813-A30F-C0EBB7EA265C}" dt="2017-12-03T13:45:26.242" v="919"/>
          <ac:spMkLst>
            <pc:docMk/>
            <pc:sldMk cId="1658116342" sldId="268"/>
            <ac:spMk id="2" creationId="{87343A1E-5A26-4089-863E-6E009C90610C}"/>
          </ac:spMkLst>
        </pc:spChg>
      </pc:sldChg>
    </pc:docChg>
  </pc:docChgLst>
  <pc:docChgLst>
    <pc:chgData name="Guest" userId="90bb098d78a949f3" providerId="Windows Live" clId="Web-{BC76B036-295E-4225-9B8C-07030856B058}"/>
    <pc:docChg chg="modSld">
      <pc:chgData name="Guest" userId="90bb098d78a949f3" providerId="Windows Live" clId="Web-{BC76B036-295E-4225-9B8C-07030856B058}" dt="2017-12-04T06:07:23.327" v="1"/>
      <pc:docMkLst>
        <pc:docMk/>
      </pc:docMkLst>
      <pc:sldChg chg="addSp modSp mod setBg">
        <pc:chgData name="Guest" userId="90bb098d78a949f3" providerId="Windows Live" clId="Web-{BC76B036-295E-4225-9B8C-07030856B058}" dt="2017-12-04T06:07:23.327" v="1"/>
        <pc:sldMkLst>
          <pc:docMk/>
          <pc:sldMk cId="3622625124" sldId="256"/>
        </pc:sldMkLst>
        <pc:spChg chg="mod">
          <ac:chgData name="Guest" userId="90bb098d78a949f3" providerId="Windows Live" clId="Web-{BC76B036-295E-4225-9B8C-07030856B058}" dt="2017-12-04T06:07:23.327" v="1"/>
          <ac:spMkLst>
            <pc:docMk/>
            <pc:sldMk cId="3622625124" sldId="256"/>
            <ac:spMk id="2" creationId="{00000000-0000-0000-0000-000000000000}"/>
          </ac:spMkLst>
        </pc:spChg>
        <pc:spChg chg="mod">
          <ac:chgData name="Guest" userId="90bb098d78a949f3" providerId="Windows Live" clId="Web-{BC76B036-295E-4225-9B8C-07030856B058}" dt="2017-12-04T06:07:23.327" v="1"/>
          <ac:spMkLst>
            <pc:docMk/>
            <pc:sldMk cId="3622625124" sldId="256"/>
            <ac:spMk id="3" creationId="{00000000-0000-0000-0000-000000000000}"/>
          </ac:spMkLst>
        </pc:spChg>
        <pc:spChg chg="add">
          <ac:chgData name="Guest" userId="90bb098d78a949f3" providerId="Windows Live" clId="Web-{BC76B036-295E-4225-9B8C-07030856B058}" dt="2017-12-04T06:07:23.327" v="1"/>
          <ac:spMkLst>
            <pc:docMk/>
            <pc:sldMk cId="3622625124" sldId="256"/>
            <ac:spMk id="9" creationId="{A692209D-B607-46C3-8560-07AF72291659}"/>
          </ac:spMkLst>
        </pc:spChg>
        <pc:spChg chg="add">
          <ac:chgData name="Guest" userId="90bb098d78a949f3" providerId="Windows Live" clId="Web-{BC76B036-295E-4225-9B8C-07030856B058}" dt="2017-12-04T06:07:23.327" v="1"/>
          <ac:spMkLst>
            <pc:docMk/>
            <pc:sldMk cId="3622625124" sldId="256"/>
            <ac:spMk id="11" creationId="{94874638-CF15-4908-BC4B-4908744D0BAF}"/>
          </ac:spMkLst>
        </pc:spChg>
        <pc:spChg chg="add">
          <ac:chgData name="Guest" userId="90bb098d78a949f3" providerId="Windows Live" clId="Web-{BC76B036-295E-4225-9B8C-07030856B058}" dt="2017-12-04T06:07:23.327" v="1"/>
          <ac:spMkLst>
            <pc:docMk/>
            <pc:sldMk cId="3622625124" sldId="256"/>
            <ac:spMk id="13" creationId="{5F1B8348-CD6E-4561-A704-C232D9A2676D}"/>
          </ac:spMkLst>
        </pc:spChg>
        <pc:picChg chg="add mod ord">
          <ac:chgData name="Guest" userId="90bb098d78a949f3" providerId="Windows Live" clId="Web-{BC76B036-295E-4225-9B8C-07030856B058}" dt="2017-12-04T06:07:23.327" v="1"/>
          <ac:picMkLst>
            <pc:docMk/>
            <pc:sldMk cId="3622625124" sldId="256"/>
            <ac:picMk id="4" creationId="{692472F9-66A2-4BD3-96B0-2DCD0CBBF0C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92209D-B607-46C3-8560-07AF7229165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92472F9-66A2-4BD3-96B0-2DCD0CBBF0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612" y="967417"/>
            <a:ext cx="4129266" cy="493046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4874638-CF15-4908-BC4B-4908744D0BA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5F1B8348-CD6E-4561-A704-C232D9A2676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279" y="967417"/>
            <a:ext cx="3778870" cy="394325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EFFFF"/>
                </a:solidFill>
              </a:rPr>
              <a:t>-PITAGORA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279" y="5189400"/>
            <a:ext cx="3778870" cy="544260"/>
          </a:xfrm>
        </p:spPr>
        <p:txBody>
          <a:bodyPr anchor="ctr">
            <a:normAutofit/>
          </a:bodyPr>
          <a:lstStyle/>
          <a:p>
            <a:r>
              <a:rPr lang="en-US" sz="1600">
                <a:solidFill>
                  <a:srgbClr val="FEFFFF"/>
                </a:solidFill>
              </a:rPr>
              <a:t>CITATI I MUDRE MISLI</a:t>
            </a:r>
          </a:p>
        </p:txBody>
      </p:sp>
    </p:spTree>
    <p:extLst>
      <p:ext uri="{BB962C8B-B14F-4D97-AF65-F5344CB8AC3E}">
        <p14:creationId xmlns:p14="http://schemas.microsoft.com/office/powerpoint/2010/main" val="3622625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43A1E-5A26-4089-863E-6E009C906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Lorena </a:t>
            </a:r>
            <a:r>
              <a:rPr lang="en-GB" dirty="0" err="1"/>
              <a:t>Vugrinec</a:t>
            </a:r>
            <a:r>
              <a:rPr lang="en-GB" dirty="0"/>
              <a:t> 8.c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2C93D-28DC-434F-97A9-7B6BACD4B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116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EABF5-DEA1-4696-97AB-DBBB7DB73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83437-C568-4F58-91FE-C60BF6843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3200" dirty="0"/>
              <a:t>-NIJEDAN ČOVJEK KOJI SE NE MOŽE KONTOLIRATI NIJE SLOBODAN.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-BUDALE I TVRDOGLAVI BOGATE ODVJETNIKE.</a:t>
            </a:r>
          </a:p>
        </p:txBody>
      </p:sp>
    </p:spTree>
    <p:extLst>
      <p:ext uri="{BB962C8B-B14F-4D97-AF65-F5344CB8AC3E}">
        <p14:creationId xmlns:p14="http://schemas.microsoft.com/office/powerpoint/2010/main" val="1600509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092FD-77F1-40A8-B183-77EFFB702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2BADD-E25E-4CA1-B5FF-F0307D5A6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sz="3200" dirty="0"/>
              <a:t>ČOVJEK JE MJERA SVIH STVARI.</a:t>
            </a:r>
          </a:p>
          <a:p>
            <a:endParaRPr lang="en-GB" sz="3200" dirty="0"/>
          </a:p>
          <a:p>
            <a:r>
              <a:rPr lang="en-GB" sz="3200" dirty="0"/>
              <a:t>KAMEN JE ZAMRZNUTA GLAZBA.</a:t>
            </a:r>
          </a:p>
          <a:p>
            <a:endParaRPr lang="en-GB" sz="3200" dirty="0"/>
          </a:p>
          <a:p>
            <a:r>
              <a:rPr lang="en-GB" sz="3200" dirty="0"/>
              <a:t>NAJSTARIJE I NAJKRAĆE RIJEČI "da" I "ne" ZAHTJEVAJU NAJVIŠE RAZMIŠLJANJA.</a:t>
            </a:r>
          </a:p>
        </p:txBody>
      </p:sp>
    </p:spTree>
    <p:extLst>
      <p:ext uri="{BB962C8B-B14F-4D97-AF65-F5344CB8AC3E}">
        <p14:creationId xmlns:p14="http://schemas.microsoft.com/office/powerpoint/2010/main" val="3284975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6BEEA-9938-4808-A8A3-6626E1C4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E6547-3DEA-4EF8-B8AD-044B7EA1F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sz="3200" dirty="0"/>
              <a:t>ONAJ KOJI SIJE SJEME SMRTI I BOLI NE MOŽE POŽNJETI SREĆU I LJUBAV.</a:t>
            </a:r>
          </a:p>
          <a:p>
            <a:endParaRPr lang="en-GB" sz="3200" dirty="0"/>
          </a:p>
          <a:p>
            <a:r>
              <a:rPr lang="en-GB" sz="3200" dirty="0"/>
              <a:t>ZAR DA ČOVJEK MOJEGA UMA JEDE LEŠEVE?</a:t>
            </a:r>
          </a:p>
        </p:txBody>
      </p:sp>
    </p:spTree>
    <p:extLst>
      <p:ext uri="{BB962C8B-B14F-4D97-AF65-F5344CB8AC3E}">
        <p14:creationId xmlns:p14="http://schemas.microsoft.com/office/powerpoint/2010/main" val="1928845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003B8-DCEE-4EF8-8D8C-DC8A954E1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54B6F-35DC-4D14-B4F1-FD9F0E434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/>
              <a:t>-</a:t>
            </a:r>
            <a:r>
              <a:rPr lang="en-US" sz="3200" dirty="0" err="1"/>
              <a:t>Iznad</a:t>
            </a:r>
            <a:r>
              <a:rPr lang="en-US" sz="3200" dirty="0"/>
              <a:t> </a:t>
            </a:r>
            <a:r>
              <a:rPr lang="en-US" sz="3200" dirty="0" err="1"/>
              <a:t>svakog</a:t>
            </a:r>
            <a:r>
              <a:rPr lang="en-US" sz="3200" dirty="0"/>
              <a:t> </a:t>
            </a:r>
            <a:r>
              <a:rPr lang="en-US" sz="3200" dirty="0" err="1"/>
              <a:t>oblaka</a:t>
            </a:r>
            <a:r>
              <a:rPr lang="en-US" sz="3200" dirty="0"/>
              <a:t> </a:t>
            </a:r>
            <a:r>
              <a:rPr lang="en-US" sz="3200" dirty="0" err="1"/>
              <a:t>koji</a:t>
            </a:r>
            <a:r>
              <a:rPr lang="en-US" sz="3200" dirty="0"/>
              <a:t> </a:t>
            </a:r>
            <a:r>
              <a:rPr lang="en-US" sz="3200" dirty="0" err="1"/>
              <a:t>pravi</a:t>
            </a:r>
            <a:r>
              <a:rPr lang="en-US" sz="3200" dirty="0"/>
              <a:t> </a:t>
            </a:r>
            <a:r>
              <a:rPr lang="en-US" sz="3200" dirty="0" err="1"/>
              <a:t>sjenu</a:t>
            </a:r>
            <a:r>
              <a:rPr lang="en-US" sz="3200" dirty="0"/>
              <a:t> </a:t>
            </a:r>
            <a:r>
              <a:rPr lang="en-US" sz="3200" dirty="0" err="1"/>
              <a:t>je</a:t>
            </a:r>
            <a:r>
              <a:rPr lang="en-US" sz="3200" dirty="0"/>
              <a:t> </a:t>
            </a:r>
            <a:r>
              <a:rPr lang="en-US" sz="3200" dirty="0" err="1"/>
              <a:t>zvijezda</a:t>
            </a:r>
            <a:r>
              <a:rPr lang="en-US" sz="3200" dirty="0"/>
              <a:t> </a:t>
            </a:r>
            <a:r>
              <a:rPr lang="en-US" sz="3200" dirty="0" err="1"/>
              <a:t>koja</a:t>
            </a:r>
            <a:r>
              <a:rPr lang="en-US" sz="3200" dirty="0"/>
              <a:t> </a:t>
            </a:r>
            <a:r>
              <a:rPr lang="en-US" sz="3200" dirty="0" err="1"/>
              <a:t>daje</a:t>
            </a:r>
            <a:r>
              <a:rPr lang="en-US" sz="3200" dirty="0"/>
              <a:t> </a:t>
            </a:r>
            <a:r>
              <a:rPr lang="en-US" sz="3200" dirty="0" err="1"/>
              <a:t>svjetlo</a:t>
            </a:r>
            <a:r>
              <a:rPr lang="en-US" sz="3200" dirty="0"/>
              <a:t>.</a:t>
            </a:r>
            <a:endParaRPr lang="en-US" dirty="0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 marL="0" indent="0">
              <a:buNone/>
            </a:pPr>
            <a:r>
              <a:rPr lang="en-US" sz="3200" dirty="0"/>
              <a:t>-</a:t>
            </a:r>
            <a:r>
              <a:rPr lang="en-US" sz="3200" dirty="0" err="1"/>
              <a:t>Sve</a:t>
            </a:r>
            <a:r>
              <a:rPr lang="en-US" sz="3200" dirty="0"/>
              <a:t> </a:t>
            </a:r>
            <a:r>
              <a:rPr lang="en-US" sz="3200" dirty="0" err="1"/>
              <a:t>dok</a:t>
            </a:r>
            <a:r>
              <a:rPr lang="en-US" sz="3200" dirty="0"/>
              <a:t> </a:t>
            </a:r>
            <a:r>
              <a:rPr lang="en-US" sz="3200" dirty="0" err="1"/>
              <a:t>su</a:t>
            </a:r>
            <a:r>
              <a:rPr lang="en-US" sz="3200" dirty="0"/>
              <a:t> zakoni neophodni za čovjeka, oni neće biti odgovarajući za slobodu.</a:t>
            </a:r>
          </a:p>
          <a:p>
            <a:pPr algn="just">
              <a:buNone/>
            </a:pPr>
            <a:r>
              <a:rPr lang="en-US" sz="3200" dirty="0" err="1"/>
              <a:t>Pitagora</a:t>
            </a:r>
            <a:endParaRPr lang="en-US" dirty="0" err="1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13188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E2EF4-FE3B-4150-8753-234816A21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96847-FBE8-4A30-8C7B-8E52B3243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3200" dirty="0"/>
              <a:t>-</a:t>
            </a:r>
            <a:r>
              <a:rPr lang="en-GB" sz="3200" dirty="0" err="1"/>
              <a:t>Briga</a:t>
            </a:r>
            <a:r>
              <a:rPr lang="en-GB" sz="3200" dirty="0"/>
              <a:t> </a:t>
            </a:r>
            <a:r>
              <a:rPr lang="en-GB" sz="3200" dirty="0" err="1"/>
              <a:t>nas</a:t>
            </a:r>
            <a:r>
              <a:rPr lang="en-GB" sz="3200" dirty="0"/>
              <a:t> </a:t>
            </a:r>
            <a:r>
              <a:rPr lang="en-GB" sz="3200" dirty="0" err="1"/>
              <a:t>treba</a:t>
            </a:r>
            <a:r>
              <a:rPr lang="en-GB" sz="3200" dirty="0"/>
              <a:t> </a:t>
            </a:r>
            <a:r>
              <a:rPr lang="en-GB" sz="3200" dirty="0" err="1"/>
              <a:t>navesti</a:t>
            </a:r>
            <a:r>
              <a:rPr lang="en-GB" sz="3200" dirty="0"/>
              <a:t> </a:t>
            </a:r>
            <a:r>
              <a:rPr lang="en-GB" sz="3200" dirty="0" err="1"/>
              <a:t>na</a:t>
            </a:r>
            <a:r>
              <a:rPr lang="en-GB" sz="3200" dirty="0"/>
              <a:t> </a:t>
            </a:r>
            <a:r>
              <a:rPr lang="en-GB" sz="3200" dirty="0" err="1"/>
              <a:t>djelovanje</a:t>
            </a:r>
            <a:r>
              <a:rPr lang="en-GB" sz="3200" dirty="0"/>
              <a:t> - ne </a:t>
            </a:r>
            <a:r>
              <a:rPr lang="en-GB" sz="3200" dirty="0" err="1"/>
              <a:t>na</a:t>
            </a:r>
            <a:r>
              <a:rPr lang="en-GB" sz="3200" dirty="0"/>
              <a:t> </a:t>
            </a:r>
            <a:r>
              <a:rPr lang="en-GB" sz="3200" dirty="0" err="1"/>
              <a:t>depresiju</a:t>
            </a:r>
            <a:r>
              <a:rPr lang="en-GB" sz="3200" dirty="0"/>
              <a:t>.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-</a:t>
            </a:r>
            <a:r>
              <a:rPr lang="en-GB" sz="3200" dirty="0" err="1"/>
              <a:t>Nemoj</a:t>
            </a:r>
            <a:r>
              <a:rPr lang="en-GB" sz="3200" dirty="0"/>
              <a:t> </a:t>
            </a:r>
            <a:r>
              <a:rPr lang="en-GB" sz="3200" dirty="0" err="1"/>
              <a:t>pričati</a:t>
            </a:r>
            <a:r>
              <a:rPr lang="en-GB" sz="3200" dirty="0"/>
              <a:t> </a:t>
            </a:r>
            <a:r>
              <a:rPr lang="en-GB" sz="3200" dirty="0" err="1"/>
              <a:t>malo</a:t>
            </a:r>
            <a:r>
              <a:rPr lang="en-GB" sz="3200" dirty="0"/>
              <a:t> </a:t>
            </a:r>
            <a:r>
              <a:rPr lang="en-GB" sz="3200" dirty="0" err="1"/>
              <a:t>na</a:t>
            </a:r>
            <a:r>
              <a:rPr lang="en-GB" sz="3200" dirty="0"/>
              <a:t> </a:t>
            </a:r>
            <a:r>
              <a:rPr lang="en-GB" sz="3200" dirty="0" err="1"/>
              <a:t>puno</a:t>
            </a:r>
            <a:r>
              <a:rPr lang="en-GB" sz="3200" dirty="0"/>
              <a:t> </a:t>
            </a:r>
            <a:r>
              <a:rPr lang="en-GB" sz="3200" dirty="0" err="1"/>
              <a:t>tema</a:t>
            </a:r>
            <a:r>
              <a:rPr lang="en-GB" sz="3200" dirty="0"/>
              <a:t>. </a:t>
            </a:r>
            <a:r>
              <a:rPr lang="en-GB" sz="3200" dirty="0" err="1"/>
              <a:t>Pričaj</a:t>
            </a:r>
            <a:r>
              <a:rPr lang="en-GB" sz="3200" dirty="0"/>
              <a:t> </a:t>
            </a:r>
            <a:r>
              <a:rPr lang="en-GB" sz="3200" dirty="0" err="1"/>
              <a:t>mnogo</a:t>
            </a:r>
            <a:r>
              <a:rPr lang="en-GB" sz="3200" dirty="0"/>
              <a:t> </a:t>
            </a:r>
            <a:r>
              <a:rPr lang="en-GB" sz="3200" dirty="0" err="1"/>
              <a:t>na</a:t>
            </a:r>
            <a:r>
              <a:rPr lang="en-GB" sz="3200" dirty="0"/>
              <a:t> </a:t>
            </a:r>
            <a:r>
              <a:rPr lang="en-GB" sz="3200" dirty="0" err="1"/>
              <a:t>nekoliko</a:t>
            </a:r>
            <a:r>
              <a:rPr lang="en-GB" sz="3200" dirty="0"/>
              <a:t> </a:t>
            </a:r>
            <a:r>
              <a:rPr lang="en-GB" sz="3200" dirty="0" err="1"/>
              <a:t>njih</a:t>
            </a:r>
            <a:r>
              <a:rPr lang="en-GB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904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7A4BB-CC23-481C-8FAD-87EF853A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0DDDA-0CD5-4C24-87F0-CD60544ED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sz="3200" dirty="0" err="1"/>
              <a:t>Prijatelji</a:t>
            </a:r>
            <a:r>
              <a:rPr lang="en-GB" sz="3200" dirty="0"/>
              <a:t> </a:t>
            </a:r>
            <a:r>
              <a:rPr lang="en-GB" sz="3200" dirty="0" err="1"/>
              <a:t>su</a:t>
            </a:r>
            <a:r>
              <a:rPr lang="en-GB" sz="3200" dirty="0"/>
              <a:t> </a:t>
            </a:r>
            <a:r>
              <a:rPr lang="en-GB" sz="3200" dirty="0" err="1"/>
              <a:t>poput</a:t>
            </a:r>
            <a:r>
              <a:rPr lang="en-GB" sz="3200" dirty="0"/>
              <a:t> </a:t>
            </a:r>
            <a:r>
              <a:rPr lang="en-GB" sz="3200" dirty="0" err="1"/>
              <a:t>saputnika</a:t>
            </a:r>
            <a:r>
              <a:rPr lang="en-GB" sz="3200" dirty="0"/>
              <a:t> </a:t>
            </a:r>
            <a:r>
              <a:rPr lang="en-GB" sz="3200" dirty="0" err="1"/>
              <a:t>na</a:t>
            </a:r>
            <a:r>
              <a:rPr lang="en-GB" sz="3200" dirty="0"/>
              <a:t> </a:t>
            </a:r>
            <a:r>
              <a:rPr lang="en-GB" sz="3200" dirty="0" err="1"/>
              <a:t>putovanju</a:t>
            </a:r>
            <a:r>
              <a:rPr lang="en-GB" sz="3200" dirty="0"/>
              <a:t> </a:t>
            </a:r>
            <a:r>
              <a:rPr lang="en-GB" sz="3200" dirty="0" err="1"/>
              <a:t>koji</a:t>
            </a:r>
            <a:r>
              <a:rPr lang="en-GB" sz="3200" dirty="0"/>
              <a:t> </a:t>
            </a:r>
            <a:r>
              <a:rPr lang="en-GB" sz="3200" dirty="0" err="1"/>
              <a:t>pomažu</a:t>
            </a:r>
            <a:r>
              <a:rPr lang="en-GB" sz="3200" dirty="0"/>
              <a:t> </a:t>
            </a:r>
            <a:r>
              <a:rPr lang="en-GB" sz="3200" dirty="0" err="1"/>
              <a:t>jedan</a:t>
            </a:r>
            <a:r>
              <a:rPr lang="en-GB" sz="3200" dirty="0"/>
              <a:t> </a:t>
            </a:r>
            <a:r>
              <a:rPr lang="en-GB" sz="3200" dirty="0" err="1"/>
              <a:t>drugome</a:t>
            </a:r>
            <a:r>
              <a:rPr lang="en-GB" sz="3200" dirty="0"/>
              <a:t> </a:t>
            </a:r>
            <a:r>
              <a:rPr lang="en-GB" sz="3200" dirty="0" err="1"/>
              <a:t>kako</a:t>
            </a:r>
            <a:r>
              <a:rPr lang="en-GB" sz="3200" dirty="0"/>
              <a:t> bi se </a:t>
            </a:r>
            <a:r>
              <a:rPr lang="en-GB" sz="3200" dirty="0" err="1"/>
              <a:t>zadržali</a:t>
            </a:r>
            <a:r>
              <a:rPr lang="en-GB" sz="3200" dirty="0"/>
              <a:t> </a:t>
            </a:r>
            <a:r>
              <a:rPr lang="en-GB" sz="3200" dirty="0" err="1"/>
              <a:t>na</a:t>
            </a:r>
            <a:r>
              <a:rPr lang="en-GB" sz="3200" dirty="0"/>
              <a:t> putu u </a:t>
            </a:r>
            <a:r>
              <a:rPr lang="en-GB" sz="3200" dirty="0" err="1"/>
              <a:t>sretniji</a:t>
            </a:r>
            <a:r>
              <a:rPr lang="en-GB" sz="3200" dirty="0"/>
              <a:t> </a:t>
            </a:r>
            <a:r>
              <a:rPr lang="en-GB" sz="3200" dirty="0" err="1"/>
              <a:t>život</a:t>
            </a:r>
            <a:r>
              <a:rPr lang="en-GB" sz="3200" dirty="0"/>
              <a:t>.</a:t>
            </a:r>
          </a:p>
          <a:p>
            <a:endParaRPr lang="en-GB" sz="3200" dirty="0">
              <a:solidFill>
                <a:srgbClr val="404040"/>
              </a:solidFill>
            </a:endParaRPr>
          </a:p>
          <a:p>
            <a:r>
              <a:rPr lang="en-GB" sz="3200" dirty="0" err="1">
                <a:solidFill>
                  <a:srgbClr val="404040"/>
                </a:solidFill>
                <a:latin typeface="Century Gothic"/>
                <a:cs typeface="+mn-ea"/>
              </a:rPr>
              <a:t>Radije</a:t>
            </a:r>
            <a:r>
              <a:rPr lang="en-GB" sz="3200" dirty="0">
                <a:solidFill>
                  <a:srgbClr val="404040"/>
                </a:solidFill>
                <a:latin typeface="Century Gothic"/>
                <a:cs typeface="+mn-ea"/>
              </a:rPr>
              <a:t> </a:t>
            </a:r>
            <a:r>
              <a:rPr lang="en-GB" sz="3200" dirty="0" err="1">
                <a:solidFill>
                  <a:srgbClr val="404040"/>
                </a:solidFill>
                <a:latin typeface="Century Gothic"/>
                <a:cs typeface="+mn-ea"/>
              </a:rPr>
              <a:t>odaberi</a:t>
            </a:r>
            <a:r>
              <a:rPr lang="en-GB" sz="3200" dirty="0">
                <a:solidFill>
                  <a:srgbClr val="404040"/>
                </a:solidFill>
                <a:latin typeface="Century Gothic"/>
                <a:cs typeface="+mn-ea"/>
              </a:rPr>
              <a:t> da </a:t>
            </a:r>
            <a:r>
              <a:rPr lang="en-GB" sz="3200" dirty="0" err="1">
                <a:solidFill>
                  <a:srgbClr val="404040"/>
                </a:solidFill>
                <a:latin typeface="Century Gothic"/>
                <a:cs typeface="+mn-ea"/>
              </a:rPr>
              <a:t>budeš</a:t>
            </a:r>
            <a:r>
              <a:rPr lang="en-GB" sz="3200" dirty="0">
                <a:solidFill>
                  <a:srgbClr val="404040"/>
                </a:solidFill>
                <a:latin typeface="Century Gothic"/>
                <a:cs typeface="+mn-ea"/>
              </a:rPr>
              <a:t> </a:t>
            </a:r>
            <a:r>
              <a:rPr lang="en-GB" sz="3200" dirty="0" err="1">
                <a:solidFill>
                  <a:srgbClr val="404040"/>
                </a:solidFill>
                <a:latin typeface="Century Gothic"/>
                <a:cs typeface="+mn-ea"/>
              </a:rPr>
              <a:t>jakog</a:t>
            </a:r>
            <a:r>
              <a:rPr lang="en-GB" sz="3200" dirty="0">
                <a:solidFill>
                  <a:srgbClr val="404040"/>
                </a:solidFill>
                <a:latin typeface="Century Gothic"/>
                <a:cs typeface="+mn-ea"/>
              </a:rPr>
              <a:t> </a:t>
            </a:r>
            <a:r>
              <a:rPr lang="en-GB" sz="3200" dirty="0" err="1">
                <a:solidFill>
                  <a:srgbClr val="404040"/>
                </a:solidFill>
                <a:latin typeface="Century Gothic"/>
                <a:cs typeface="+mn-ea"/>
              </a:rPr>
              <a:t>duha</a:t>
            </a:r>
            <a:r>
              <a:rPr lang="en-GB" sz="3200" dirty="0">
                <a:solidFill>
                  <a:srgbClr val="404040"/>
                </a:solidFill>
                <a:latin typeface="Century Gothic"/>
                <a:cs typeface="+mn-ea"/>
              </a:rPr>
              <a:t>, </a:t>
            </a:r>
            <a:r>
              <a:rPr lang="en-GB" sz="3200" dirty="0" err="1">
                <a:solidFill>
                  <a:srgbClr val="404040"/>
                </a:solidFill>
                <a:latin typeface="Century Gothic"/>
                <a:cs typeface="+mn-ea"/>
              </a:rPr>
              <a:t>nego</a:t>
            </a:r>
            <a:r>
              <a:rPr lang="en-GB" sz="3200" dirty="0">
                <a:solidFill>
                  <a:srgbClr val="404040"/>
                </a:solidFill>
                <a:latin typeface="Century Gothic"/>
                <a:cs typeface="+mn-ea"/>
              </a:rPr>
              <a:t> </a:t>
            </a:r>
            <a:r>
              <a:rPr lang="en-GB" sz="3200" dirty="0" err="1">
                <a:solidFill>
                  <a:srgbClr val="404040"/>
                </a:solidFill>
                <a:latin typeface="Century Gothic"/>
                <a:cs typeface="+mn-ea"/>
              </a:rPr>
              <a:t>jakog</a:t>
            </a:r>
            <a:r>
              <a:rPr lang="en-GB" sz="3200" dirty="0">
                <a:solidFill>
                  <a:srgbClr val="404040"/>
                </a:solidFill>
                <a:latin typeface="Century Gothic"/>
                <a:cs typeface="+mn-ea"/>
              </a:rPr>
              <a:t> </a:t>
            </a:r>
            <a:r>
              <a:rPr lang="en-GB" sz="3200" dirty="0" err="1">
                <a:solidFill>
                  <a:srgbClr val="404040"/>
                </a:solidFill>
                <a:latin typeface="Century Gothic"/>
                <a:cs typeface="+mn-ea"/>
              </a:rPr>
              <a:t>tijela</a:t>
            </a:r>
            <a:r>
              <a:rPr lang="en-GB" sz="3200" dirty="0">
                <a:solidFill>
                  <a:srgbClr val="404040"/>
                </a:solidFill>
                <a:latin typeface="Century Gothic"/>
                <a:cs typeface="+mn-ea"/>
              </a:rPr>
              <a:t>.</a:t>
            </a:r>
          </a:p>
          <a:p>
            <a:pPr algn="just">
              <a:buFont typeface="Wingdings 3"/>
            </a:pPr>
            <a:endParaRPr lang="en-GB" dirty="0">
              <a:solidFill>
                <a:srgbClr val="404040"/>
              </a:solidFill>
              <a:latin typeface="Century Gothic"/>
              <a:cs typeface="+mn-ea"/>
            </a:endParaRPr>
          </a:p>
          <a:p>
            <a:pPr>
              <a:buFont typeface="Wingdings 3"/>
            </a:pPr>
            <a:r>
              <a:rPr lang="en-US" sz="1100" dirty="0">
                <a:solidFill>
                  <a:srgbClr val="FFFFFF"/>
                </a:solidFill>
                <a:latin typeface="Calibri"/>
                <a:cs typeface="+mn-ea"/>
              </a:rPr>
              <a:t>R</a:t>
            </a:r>
            <a:endParaRPr lang="en-US" sz="1100" dirty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5918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542C7-7056-4C74-B214-641F95263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9DBA0-DE36-4112-B63F-3BA7070B6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sz="3200" dirty="0" err="1"/>
              <a:t>Zadovolji</a:t>
            </a:r>
            <a:r>
              <a:rPr lang="en-GB" sz="3200" dirty="0"/>
              <a:t> se da </a:t>
            </a:r>
            <a:r>
              <a:rPr lang="en-GB" sz="3200" dirty="0" err="1"/>
              <a:t>činiš</a:t>
            </a:r>
            <a:r>
              <a:rPr lang="en-GB" sz="3200" dirty="0"/>
              <a:t> dobro, a </a:t>
            </a:r>
            <a:r>
              <a:rPr lang="en-GB" sz="3200" dirty="0" err="1"/>
              <a:t>pusti</a:t>
            </a:r>
            <a:r>
              <a:rPr lang="en-GB" sz="3200" dirty="0"/>
              <a:t> </a:t>
            </a:r>
            <a:r>
              <a:rPr lang="en-GB" sz="3200" dirty="0" err="1"/>
              <a:t>druge</a:t>
            </a:r>
            <a:r>
              <a:rPr lang="en-GB" sz="3200" dirty="0"/>
              <a:t> da </a:t>
            </a:r>
            <a:r>
              <a:rPr lang="en-GB" sz="3200" dirty="0" err="1"/>
              <a:t>pričaju</a:t>
            </a:r>
            <a:r>
              <a:rPr lang="en-GB" sz="3200" dirty="0"/>
              <a:t> </a:t>
            </a:r>
            <a:r>
              <a:rPr lang="en-GB" sz="3200" dirty="0" err="1"/>
              <a:t>šta</a:t>
            </a:r>
            <a:r>
              <a:rPr lang="en-GB" sz="3200" dirty="0"/>
              <a:t> god </a:t>
            </a:r>
            <a:r>
              <a:rPr lang="en-GB" sz="3200" dirty="0" err="1"/>
              <a:t>žele</a:t>
            </a:r>
            <a:r>
              <a:rPr lang="en-GB" sz="3200" dirty="0"/>
              <a:t>.</a:t>
            </a:r>
          </a:p>
          <a:p>
            <a:endParaRPr lang="en-GB" sz="3200" dirty="0"/>
          </a:p>
          <a:p>
            <a:r>
              <a:rPr lang="en-GB" sz="3200" dirty="0" err="1"/>
              <a:t>Šutnja</a:t>
            </a:r>
            <a:r>
              <a:rPr lang="en-GB" sz="3200" dirty="0"/>
              <a:t> </a:t>
            </a:r>
            <a:r>
              <a:rPr lang="en-GB" sz="3200" dirty="0" err="1"/>
              <a:t>je</a:t>
            </a:r>
            <a:r>
              <a:rPr lang="en-GB" sz="3200" dirty="0"/>
              <a:t> </a:t>
            </a:r>
            <a:r>
              <a:rPr lang="en-GB" sz="3200" dirty="0" err="1"/>
              <a:t>bolja</a:t>
            </a:r>
            <a:r>
              <a:rPr lang="en-GB" sz="3200" dirty="0"/>
              <a:t> </a:t>
            </a:r>
            <a:r>
              <a:rPr lang="en-GB" sz="3200" dirty="0" err="1"/>
              <a:t>od</a:t>
            </a:r>
            <a:r>
              <a:rPr lang="en-GB" sz="3200" dirty="0"/>
              <a:t> </a:t>
            </a:r>
            <a:r>
              <a:rPr lang="en-GB" sz="3200" dirty="0" err="1"/>
              <a:t>riječi</a:t>
            </a:r>
            <a:r>
              <a:rPr lang="en-GB" sz="3200" dirty="0"/>
              <a:t> </a:t>
            </a:r>
            <a:r>
              <a:rPr lang="en-GB" sz="3200" dirty="0" err="1"/>
              <a:t>koje</a:t>
            </a:r>
            <a:r>
              <a:rPr lang="en-GB" sz="3200" dirty="0"/>
              <a:t> ne nose </a:t>
            </a:r>
            <a:r>
              <a:rPr lang="en-GB" sz="3200" dirty="0" err="1"/>
              <a:t>značenje</a:t>
            </a:r>
            <a:r>
              <a:rPr lang="en-GB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2083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F59B5-D63A-4DDC-B2E5-E4CB7EB5A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83720-5824-442C-9515-DBC09C23C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sz="3200" dirty="0" err="1"/>
              <a:t>Nemoj</a:t>
            </a:r>
            <a:r>
              <a:rPr lang="en-GB" sz="3200" dirty="0"/>
              <a:t> </a:t>
            </a:r>
            <a:r>
              <a:rPr lang="en-GB" sz="3200" dirty="0" err="1"/>
              <a:t>biti</a:t>
            </a:r>
            <a:r>
              <a:rPr lang="en-GB" sz="3200" dirty="0"/>
              <a:t> </a:t>
            </a:r>
            <a:r>
              <a:rPr lang="en-GB" sz="3200" dirty="0" err="1"/>
              <a:t>od</a:t>
            </a:r>
            <a:r>
              <a:rPr lang="en-GB" sz="3200" dirty="0"/>
              <a:t> </a:t>
            </a:r>
            <a:r>
              <a:rPr lang="en-GB" sz="3200" dirty="0" err="1"/>
              <a:t>onih</a:t>
            </a:r>
            <a:r>
              <a:rPr lang="en-GB" sz="3200" dirty="0"/>
              <a:t> </a:t>
            </a:r>
            <a:r>
              <a:rPr lang="en-GB" sz="3200" dirty="0" err="1"/>
              <a:t>koji</a:t>
            </a:r>
            <a:r>
              <a:rPr lang="en-GB" sz="3200" dirty="0"/>
              <a:t> </a:t>
            </a:r>
            <a:r>
              <a:rPr lang="en-GB" sz="3200" dirty="0" err="1"/>
              <a:t>kažu</a:t>
            </a:r>
            <a:r>
              <a:rPr lang="en-GB" sz="3200" dirty="0"/>
              <a:t> </a:t>
            </a:r>
            <a:r>
              <a:rPr lang="en-GB" sz="3200" dirty="0" err="1"/>
              <a:t>malo</a:t>
            </a:r>
            <a:r>
              <a:rPr lang="en-GB" sz="3200" dirty="0"/>
              <a:t> </a:t>
            </a:r>
            <a:r>
              <a:rPr lang="en-GB" sz="3200" dirty="0" err="1"/>
              <a:t>sa</a:t>
            </a:r>
            <a:r>
              <a:rPr lang="en-GB" sz="3200" dirty="0"/>
              <a:t> </a:t>
            </a:r>
            <a:r>
              <a:rPr lang="en-GB" sz="3200" dirty="0" err="1"/>
              <a:t>puno</a:t>
            </a:r>
            <a:r>
              <a:rPr lang="en-GB" sz="3200" dirty="0"/>
              <a:t> </a:t>
            </a:r>
            <a:r>
              <a:rPr lang="en-GB" sz="3200" dirty="0" err="1"/>
              <a:t>riječi</a:t>
            </a:r>
            <a:r>
              <a:rPr lang="en-GB" sz="3200" dirty="0"/>
              <a:t>. Budi od </a:t>
            </a:r>
            <a:r>
              <a:rPr lang="en-GB" sz="3200" dirty="0" err="1"/>
              <a:t>onih</a:t>
            </a:r>
            <a:r>
              <a:rPr lang="en-GB" sz="3200" dirty="0"/>
              <a:t> </a:t>
            </a:r>
            <a:r>
              <a:rPr lang="en-GB" sz="3200" dirty="0" err="1"/>
              <a:t>koji</a:t>
            </a:r>
            <a:r>
              <a:rPr lang="en-GB" sz="3200" dirty="0"/>
              <a:t> </a:t>
            </a:r>
            <a:r>
              <a:rPr lang="en-GB" sz="3200" dirty="0" err="1"/>
              <a:t>kažu</a:t>
            </a:r>
            <a:r>
              <a:rPr lang="en-GB" sz="3200" dirty="0"/>
              <a:t> </a:t>
            </a:r>
            <a:r>
              <a:rPr lang="en-GB" sz="3200" dirty="0" err="1"/>
              <a:t>mnogo</a:t>
            </a:r>
            <a:r>
              <a:rPr lang="en-GB" sz="3200" dirty="0"/>
              <a:t> </a:t>
            </a:r>
            <a:r>
              <a:rPr lang="en-GB" sz="3200" dirty="0" err="1"/>
              <a:t>sa</a:t>
            </a:r>
            <a:r>
              <a:rPr lang="en-GB" sz="3200" dirty="0"/>
              <a:t> </a:t>
            </a:r>
            <a:r>
              <a:rPr lang="en-GB" sz="3200" dirty="0" err="1"/>
              <a:t>malo</a:t>
            </a:r>
            <a:r>
              <a:rPr lang="en-GB" sz="3200" dirty="0"/>
              <a:t> </a:t>
            </a:r>
            <a:r>
              <a:rPr lang="en-GB" sz="3200" dirty="0" err="1"/>
              <a:t>riječi</a:t>
            </a:r>
            <a:r>
              <a:rPr lang="en-GB" sz="3200" dirty="0"/>
              <a:t>.</a:t>
            </a:r>
          </a:p>
          <a:p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23754547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Wisp</vt:lpstr>
      <vt:lpstr>-PITAGORA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Lorena Vugrinec 8.c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 </cp:lastModifiedBy>
  <cp:revision>4</cp:revision>
  <dcterms:created xsi:type="dcterms:W3CDTF">2014-09-12T02:13:59Z</dcterms:created>
  <dcterms:modified xsi:type="dcterms:W3CDTF">2017-12-04T06:07:37Z</dcterms:modified>
</cp:coreProperties>
</file>