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2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DE934FF-F4E1-47C5-9CA5-30A81DDE2BE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3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DE934FF-F4E1-47C5-9CA5-30A81DDE2BE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88" y="564833"/>
            <a:ext cx="10363200" cy="1470025"/>
          </a:xfrm>
        </p:spPr>
        <p:txBody>
          <a:bodyPr/>
          <a:lstStyle/>
          <a:p>
            <a:r>
              <a:rPr lang="hr-HR" altLang="en-US" sz="4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PITAGORA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5" y="2405380"/>
            <a:ext cx="4285615" cy="30854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altLang="en-US">
                <a:solidFill>
                  <a:srgbClr val="00B0F0"/>
                </a:solidFill>
              </a:rPr>
              <a:t>Pitagora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charset="0"/>
              <a:buChar char=""/>
            </a:pPr>
            <a:r>
              <a:rPr lang="hr-HR" altLang="en-US" dirty="0"/>
              <a:t>rođen </a:t>
            </a:r>
            <a:r>
              <a:rPr lang="hr-HR" altLang="en-US" dirty="0" smtClean="0"/>
              <a:t>na otoku </a:t>
            </a:r>
            <a:r>
              <a:rPr lang="hr-HR" altLang="en-US" dirty="0" err="1" smtClean="0"/>
              <a:t>Samosu</a:t>
            </a:r>
            <a:r>
              <a:rPr lang="hr-HR" altLang="en-US" dirty="0" smtClean="0"/>
              <a:t> u </a:t>
            </a:r>
            <a:r>
              <a:rPr lang="hr-HR" altLang="en-US" dirty="0"/>
              <a:t>M</a:t>
            </a:r>
            <a:r>
              <a:rPr lang="hr-HR" altLang="en-US" dirty="0" smtClean="0"/>
              <a:t>aloj Aziji oko </a:t>
            </a:r>
            <a:r>
              <a:rPr lang="hr-HR" altLang="en-US" dirty="0"/>
              <a:t>582. godine prije Krista, a umro je oko 496. godine prije Krista</a:t>
            </a:r>
          </a:p>
          <a:p>
            <a:pPr>
              <a:buFont typeface="Wingdings" panose="05000000000000000000" charset="0"/>
              <a:buChar char=""/>
            </a:pPr>
            <a:r>
              <a:rPr lang="hr-HR" altLang="en-US" dirty="0"/>
              <a:t>poznat matematičar</a:t>
            </a:r>
          </a:p>
          <a:p>
            <a:pPr>
              <a:buFont typeface="Wingdings" panose="05000000000000000000" charset="0"/>
              <a:buChar char=""/>
            </a:pPr>
            <a:r>
              <a:rPr lang="hr-HR" altLang="en-US" dirty="0"/>
              <a:t>“učenik” </a:t>
            </a:r>
            <a:r>
              <a:rPr lang="hr-HR" altLang="en-US" dirty="0" err="1"/>
              <a:t>Talesa</a:t>
            </a:r>
            <a:endParaRPr lang="hr-HR" altLang="en-US" dirty="0"/>
          </a:p>
          <a:p>
            <a:pPr>
              <a:buFont typeface="Wingdings" panose="05000000000000000000" charset="0"/>
              <a:buChar char=""/>
            </a:pPr>
            <a:r>
              <a:rPr lang="hr-HR" altLang="en-US" dirty="0"/>
              <a:t>imao je mnogo sljedbenika - </a:t>
            </a:r>
            <a:r>
              <a:rPr lang="hr-HR" altLang="en-US" dirty="0" err="1"/>
              <a:t>Pitagorejska</a:t>
            </a:r>
            <a:r>
              <a:rPr lang="hr-HR" altLang="en-US" dirty="0"/>
              <a:t> škola</a:t>
            </a:r>
          </a:p>
          <a:p>
            <a:pPr>
              <a:buFont typeface="Wingdings" panose="05000000000000000000" charset="0"/>
              <a:buChar char=""/>
            </a:pPr>
            <a:endParaRPr lang="hr-HR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90435" y="1676400"/>
            <a:ext cx="2724150" cy="3505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altLang="en-US">
                <a:solidFill>
                  <a:srgbClr val="00B0F0"/>
                </a:solidFill>
              </a:rPr>
              <a:t>Pitagorejska škola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altLang="en-US" dirty="0"/>
              <a:t>sa svojim učenicima radio je u tajnoj </a:t>
            </a:r>
            <a:r>
              <a:rPr lang="hr-HR" altLang="en-US" dirty="0" err="1"/>
              <a:t>Pitagorejskoj</a:t>
            </a:r>
            <a:r>
              <a:rPr lang="hr-HR" altLang="en-US" dirty="0"/>
              <a:t> </a:t>
            </a:r>
            <a:r>
              <a:rPr lang="hr-HR" altLang="en-US" dirty="0" smtClean="0"/>
              <a:t>školi u južnotalijanskom gradu </a:t>
            </a:r>
            <a:r>
              <a:rPr lang="hr-HR" altLang="en-US" dirty="0" err="1" smtClean="0"/>
              <a:t>Crotonu</a:t>
            </a:r>
            <a:endParaRPr lang="hr-HR" altLang="en-US" dirty="0"/>
          </a:p>
          <a:p>
            <a:r>
              <a:rPr lang="hr-HR" altLang="en-US" dirty="0"/>
              <a:t>tamo je sa svojim učenicima otkrio mnogo stvari o matematici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0285" y="1880870"/>
            <a:ext cx="5071110" cy="35839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altLang="en-US">
                <a:solidFill>
                  <a:srgbClr val="00B0F0"/>
                </a:solidFill>
              </a:rPr>
              <a:t>Pitagora-otkrića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charset="0"/>
              <a:buChar char=""/>
            </a:pPr>
            <a:r>
              <a:rPr lang="hr-HR" altLang="en-US" dirty="0">
                <a:sym typeface="+mn-ea"/>
              </a:rPr>
              <a:t>“Pitagorin poučak na pravokutan trokut”</a:t>
            </a:r>
          </a:p>
          <a:p>
            <a:pPr>
              <a:buFont typeface="Wingdings" panose="05000000000000000000" charset="0"/>
              <a:buChar char=""/>
            </a:pPr>
            <a:r>
              <a:rPr lang="hr-HR" altLang="en-US" dirty="0">
                <a:sym typeface="+mn-ea"/>
              </a:rPr>
              <a:t>zbroj kutova u trokutu jednak je zbroju dva prava kuta</a:t>
            </a:r>
          </a:p>
          <a:p>
            <a:pPr>
              <a:buFont typeface="Wingdings" panose="05000000000000000000" charset="0"/>
              <a:buChar char=""/>
            </a:pPr>
            <a:r>
              <a:rPr lang="hr-HR" altLang="en-US" dirty="0">
                <a:sym typeface="+mn-ea"/>
              </a:rPr>
              <a:t>pet pravilnih geometrijskih </a:t>
            </a:r>
            <a:r>
              <a:rPr lang="hr-HR" altLang="en-US" dirty="0" smtClean="0">
                <a:sym typeface="+mn-ea"/>
              </a:rPr>
              <a:t>tijela:tetraedar,heksaedar,</a:t>
            </a:r>
            <a:r>
              <a:rPr lang="hr-HR" altLang="en-US" dirty="0" err="1" smtClean="0">
                <a:sym typeface="+mn-ea"/>
              </a:rPr>
              <a:t>oktaedar</a:t>
            </a:r>
            <a:r>
              <a:rPr lang="hr-HR" altLang="en-US" dirty="0" smtClean="0">
                <a:sym typeface="+mn-ea"/>
              </a:rPr>
              <a:t>,dodekaedar, </a:t>
            </a:r>
            <a:r>
              <a:rPr lang="hr-HR" altLang="en-US" dirty="0" err="1" smtClean="0">
                <a:sym typeface="+mn-ea"/>
              </a:rPr>
              <a:t>ikozaedar</a:t>
            </a:r>
            <a:endParaRPr lang="hr-HR" altLang="en-US" dirty="0">
              <a:sym typeface="+mn-ea"/>
            </a:endParaRPr>
          </a:p>
          <a:p>
            <a:pPr>
              <a:buFont typeface="Wingdings" panose="05000000000000000000" charset="0"/>
              <a:buChar char=""/>
            </a:pPr>
            <a:endParaRPr lang="hr-HR" altLang="en-US" dirty="0"/>
          </a:p>
          <a:p>
            <a:pPr marL="0" indent="0">
              <a:buFont typeface="Wingdings" panose="05000000000000000000" charset="0"/>
              <a:buNone/>
            </a:pPr>
            <a:endParaRPr lang="hr-HR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3060" y="1600200"/>
            <a:ext cx="4526280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altLang="en-US">
                <a:solidFill>
                  <a:srgbClr val="00B0F0"/>
                </a:solidFill>
              </a:rPr>
              <a:t>Pitagora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charset="0"/>
              <a:buChar char=""/>
            </a:pPr>
            <a:r>
              <a:rPr lang="hr-HR" altLang="en-US"/>
              <a:t>bio je filozof</a:t>
            </a:r>
          </a:p>
          <a:p>
            <a:pPr>
              <a:buFont typeface="Wingdings" panose="05000000000000000000" charset="0"/>
              <a:buChar char=""/>
            </a:pPr>
            <a:r>
              <a:rPr lang="hr-HR" altLang="en-US"/>
              <a:t>njegovao je i promicao prijateljstvo, nesebičnost i iskrenost</a:t>
            </a:r>
          </a:p>
          <a:p>
            <a:pPr>
              <a:buFont typeface="Wingdings" panose="05000000000000000000" charset="0"/>
              <a:buChar char=""/>
            </a:pPr>
            <a:r>
              <a:rPr lang="hr-HR" altLang="en-US"/>
              <a:t>vjerovao je da se cijeli svijet sastoji od suprotnosti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13040" y="2176780"/>
            <a:ext cx="2228850" cy="2838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altLang="en-US">
                <a:solidFill>
                  <a:srgbClr val="00B0F0"/>
                </a:solidFill>
              </a:rPr>
              <a:t>Pitagora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00200"/>
            <a:ext cx="7153275" cy="4526280"/>
          </a:xfrm>
        </p:spPr>
        <p:txBody>
          <a:bodyPr/>
          <a:lstStyle/>
          <a:p>
            <a:pPr>
              <a:buFont typeface="Wingdings" panose="05000000000000000000" charset="0"/>
              <a:buChar char=""/>
            </a:pPr>
            <a:r>
              <a:rPr lang="hr-HR" altLang="en-US" dirty="0"/>
              <a:t>Pitagorejce je napao zao i okrutan grof iz </a:t>
            </a:r>
            <a:r>
              <a:rPr lang="hr-HR" altLang="en-US" dirty="0" err="1"/>
              <a:t>Krotona</a:t>
            </a:r>
            <a:r>
              <a:rPr lang="hr-HR" altLang="en-US" dirty="0"/>
              <a:t> koji je želio ući među Pitagorejce</a:t>
            </a:r>
          </a:p>
          <a:p>
            <a:pPr>
              <a:buFont typeface="Wingdings" panose="05000000000000000000" charset="0"/>
              <a:buChar char=""/>
            </a:pPr>
            <a:r>
              <a:rPr lang="hr-HR" altLang="en-US" dirty="0"/>
              <a:t>zahtjev mu je bio odbijen te je tada progonio Pitagorejce</a:t>
            </a:r>
          </a:p>
          <a:p>
            <a:pPr>
              <a:buFont typeface="Wingdings" panose="05000000000000000000" charset="0"/>
              <a:buChar char=""/>
            </a:pPr>
            <a:r>
              <a:rPr lang="hr-HR" altLang="en-US" dirty="0"/>
              <a:t>Pitagora se sakrio u </a:t>
            </a:r>
            <a:r>
              <a:rPr lang="hr-HR" altLang="en-US" dirty="0" err="1" smtClean="0"/>
              <a:t>Metapontium</a:t>
            </a:r>
            <a:r>
              <a:rPr lang="hr-HR" altLang="en-US" smtClean="0"/>
              <a:t> (</a:t>
            </a:r>
            <a:r>
              <a:rPr lang="hr-HR" altLang="en-US" dirty="0" smtClean="0"/>
              <a:t>grad na </a:t>
            </a:r>
            <a:r>
              <a:rPr lang="hr-HR" altLang="en-US" smtClean="0"/>
              <a:t>jugu Italije) </a:t>
            </a:r>
            <a:r>
              <a:rPr lang="hr-HR" altLang="en-US"/>
              <a:t>te je tamo i umro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>
                <a:solidFill>
                  <a:srgbClr val="00B0F0"/>
                </a:solidFill>
              </a:rPr>
              <a:t>KRAJ!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1070" y="1600200"/>
            <a:ext cx="3874770" cy="387477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797165" y="6019165"/>
            <a:ext cx="4347210" cy="688340"/>
          </a:xfrm>
        </p:spPr>
        <p:txBody>
          <a:bodyPr/>
          <a:lstStyle/>
          <a:p>
            <a:pPr marL="0" indent="0">
              <a:buNone/>
            </a:pPr>
            <a:r>
              <a:rPr lang="hr-HR" altLang="en-US">
                <a:solidFill>
                  <a:srgbClr val="D40000"/>
                </a:solidFill>
              </a:rPr>
              <a:t>ANTONIO BAKAČ, 8.c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157</Words>
  <Application>Microsoft Office PowerPoint</Application>
  <PresentationFormat>Prilagođeno</PresentationFormat>
  <Paragraphs>23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Business Cooperate</vt:lpstr>
      <vt:lpstr>PITAGORA</vt:lpstr>
      <vt:lpstr>Pitagora</vt:lpstr>
      <vt:lpstr>Pitagorejska škola</vt:lpstr>
      <vt:lpstr>Pitagora-otkrića</vt:lpstr>
      <vt:lpstr>Pitagora</vt:lpstr>
      <vt:lpstr>Pitagora</vt:lpstr>
      <vt:lpstr>KRAJ!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PITAGORA</dc:title>
  <dc:creator>Korisnik</dc:creator>
  <cp:lastModifiedBy>Korisnik</cp:lastModifiedBy>
  <cp:revision>6</cp:revision>
  <dcterms:created xsi:type="dcterms:W3CDTF">2017-11-20T16:21:00Z</dcterms:created>
  <dcterms:modified xsi:type="dcterms:W3CDTF">2017-12-06T11:13:45Z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1033-10.2.0.5978</vt:lpwstr>
  </property>
</Properties>
</file>