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63" r:id="rId5"/>
    <p:sldId id="265" r:id="rId6"/>
    <p:sldId id="258" r:id="rId7"/>
    <p:sldId id="259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" userId="9203b16a299a3585" providerId="Windows Live" clId="Web-{2A3E75DE-EF71-4525-BA97-7F62E226C939}"/>
    <pc:docChg chg="addSld modSld modSection">
      <pc:chgData name="Guest" userId="9203b16a299a3585" providerId="Windows Live" clId="Web-{2A3E75DE-EF71-4525-BA97-7F62E226C939}" dt="2017-12-03T16:46:00.244" v="745"/>
      <pc:docMkLst>
        <pc:docMk/>
      </pc:docMkLst>
      <pc:sldChg chg="delSp modSp">
        <pc:chgData name="Guest" userId="9203b16a299a3585" providerId="Windows Live" clId="Web-{2A3E75DE-EF71-4525-BA97-7F62E226C939}" dt="2017-12-03T16:24:33.803" v="12"/>
        <pc:sldMkLst>
          <pc:docMk/>
          <pc:sldMk cId="4157082590" sldId="256"/>
        </pc:sldMkLst>
        <pc:spChg chg="mod">
          <ac:chgData name="Guest" userId="9203b16a299a3585" providerId="Windows Live" clId="Web-{2A3E75DE-EF71-4525-BA97-7F62E226C939}" dt="2017-12-03T16:24:28.771" v="11"/>
          <ac:spMkLst>
            <pc:docMk/>
            <pc:sldMk cId="4157082590" sldId="256"/>
            <ac:spMk id="2" creationId="{00000000-0000-0000-0000-000000000000}"/>
          </ac:spMkLst>
        </pc:spChg>
        <pc:spChg chg="del">
          <ac:chgData name="Guest" userId="9203b16a299a3585" providerId="Windows Live" clId="Web-{2A3E75DE-EF71-4525-BA97-7F62E226C939}" dt="2017-12-03T16:24:33.803" v="12"/>
          <ac:spMkLst>
            <pc:docMk/>
            <pc:sldMk cId="4157082590" sldId="256"/>
            <ac:spMk id="3" creationId="{00000000-0000-0000-0000-000000000000}"/>
          </ac:spMkLst>
        </pc:spChg>
      </pc:sldChg>
      <pc:sldChg chg="modSp new mod modClrScheme addAnim modAnim chgLayout">
        <pc:chgData name="Guest" userId="9203b16a299a3585" providerId="Windows Live" clId="Web-{2A3E75DE-EF71-4525-BA97-7F62E226C939}" dt="2017-12-03T16:45:57.556" v="744"/>
        <pc:sldMkLst>
          <pc:docMk/>
          <pc:sldMk cId="463070901" sldId="257"/>
        </pc:sldMkLst>
        <pc:spChg chg="mod ord">
          <ac:chgData name="Guest" userId="9203b16a299a3585" providerId="Windows Live" clId="Web-{2A3E75DE-EF71-4525-BA97-7F62E226C939}" dt="2017-12-03T16:25:15.649" v="43"/>
          <ac:spMkLst>
            <pc:docMk/>
            <pc:sldMk cId="463070901" sldId="257"/>
            <ac:spMk id="2" creationId="{42FCD152-8DAE-4708-A376-6E94E0B13F90}"/>
          </ac:spMkLst>
        </pc:spChg>
        <pc:spChg chg="mod ord">
          <ac:chgData name="Guest" userId="9203b16a299a3585" providerId="Windows Live" clId="Web-{2A3E75DE-EF71-4525-BA97-7F62E226C939}" dt="2017-12-03T16:36:13.714" v="240"/>
          <ac:spMkLst>
            <pc:docMk/>
            <pc:sldMk cId="463070901" sldId="257"/>
            <ac:spMk id="3" creationId="{BF1430DC-0B2A-4E7F-ADA6-23A5134DD6A1}"/>
          </ac:spMkLst>
        </pc:spChg>
      </pc:sldChg>
      <pc:sldChg chg="addSp delSp modSp new">
        <pc:chgData name="Guest" userId="9203b16a299a3585" providerId="Windows Live" clId="Web-{2A3E75DE-EF71-4525-BA97-7F62E226C939}" dt="2017-12-03T16:45:43.962" v="741"/>
        <pc:sldMkLst>
          <pc:docMk/>
          <pc:sldMk cId="407617955" sldId="258"/>
        </pc:sldMkLst>
        <pc:spChg chg="mod">
          <ac:chgData name="Guest" userId="9203b16a299a3585" providerId="Windows Live" clId="Web-{2A3E75DE-EF71-4525-BA97-7F62E226C939}" dt="2017-12-03T16:36:56.325" v="264"/>
          <ac:spMkLst>
            <pc:docMk/>
            <pc:sldMk cId="407617955" sldId="258"/>
            <ac:spMk id="2" creationId="{CDE5E110-1934-4205-8DD1-6BA25885FF92}"/>
          </ac:spMkLst>
        </pc:spChg>
        <pc:spChg chg="mod">
          <ac:chgData name="Guest" userId="9203b16a299a3585" providerId="Windows Live" clId="Web-{2A3E75DE-EF71-4525-BA97-7F62E226C939}" dt="2017-12-03T16:45:16.242" v="732"/>
          <ac:spMkLst>
            <pc:docMk/>
            <pc:sldMk cId="407617955" sldId="258"/>
            <ac:spMk id="3" creationId="{645C4C93-5E5A-45E7-ADA0-E6D01D4F4AAD}"/>
          </ac:spMkLst>
        </pc:spChg>
        <pc:spChg chg="add del">
          <ac:chgData name="Guest" userId="9203b16a299a3585" providerId="Windows Live" clId="Web-{2A3E75DE-EF71-4525-BA97-7F62E226C939}" dt="2017-12-03T16:45:22.554" v="735"/>
          <ac:spMkLst>
            <pc:docMk/>
            <pc:sldMk cId="407617955" sldId="258"/>
            <ac:spMk id="4" creationId="{E8E30888-E33E-4D3D-BD4F-1AE11588F416}"/>
          </ac:spMkLst>
        </pc:spChg>
        <pc:spChg chg="add del mod">
          <ac:chgData name="Guest" userId="9203b16a299a3585" providerId="Windows Live" clId="Web-{2A3E75DE-EF71-4525-BA97-7F62E226C939}" dt="2017-12-03T16:45:43.962" v="741"/>
          <ac:spMkLst>
            <pc:docMk/>
            <pc:sldMk cId="407617955" sldId="258"/>
            <ac:spMk id="5" creationId="{3CC7BB0F-3355-4AD9-AC77-92488F64540C}"/>
          </ac:spMkLst>
        </pc:spChg>
      </pc:sldChg>
    </pc:docChg>
  </pc:docChgLst>
  <pc:docChgLst>
    <pc:chgData name="Guest" userId="9203b16a299a3585" providerId="Windows Live" clId="Web-{848EC154-A137-43B8-A2CD-7E0278F8CBB5}"/>
    <pc:docChg chg="modSld">
      <pc:chgData name="Guest" userId="9203b16a299a3585" providerId="Windows Live" clId="Web-{848EC154-A137-43B8-A2CD-7E0278F8CBB5}" dt="2017-12-03T16:48:06.203" v="17"/>
      <pc:docMkLst>
        <pc:docMk/>
      </pc:docMkLst>
      <pc:sldChg chg="modSp addAnim modAnim">
        <pc:chgData name="Guest" userId="9203b16a299a3585" providerId="Windows Live" clId="Web-{848EC154-A137-43B8-A2CD-7E0278F8CBB5}" dt="2017-12-03T16:47:59.547" v="16"/>
        <pc:sldMkLst>
          <pc:docMk/>
          <pc:sldMk cId="407617955" sldId="258"/>
        </pc:sldMkLst>
        <pc:spChg chg="mod">
          <ac:chgData name="Guest" userId="9203b16a299a3585" providerId="Windows Live" clId="Web-{848EC154-A137-43B8-A2CD-7E0278F8CBB5}" dt="2017-12-03T16:47:54.218" v="12"/>
          <ac:spMkLst>
            <pc:docMk/>
            <pc:sldMk cId="407617955" sldId="258"/>
            <ac:spMk id="3" creationId="{645C4C93-5E5A-45E7-ADA0-E6D01D4F4AAD}"/>
          </ac:spMkLst>
        </pc:spChg>
      </pc:sldChg>
    </pc:docChg>
  </pc:docChgLst>
  <pc:docChgLst>
    <pc:chgData name="Guest" userId="9203b16a299a3585" providerId="Windows Live" clId="Web-{DB3CAAEA-55FD-454E-8223-E9C5A3A688F1}"/>
    <pc:docChg chg="addSld modSld modSection">
      <pc:chgData name="Guest" userId="9203b16a299a3585" providerId="Windows Live" clId="Web-{DB3CAAEA-55FD-454E-8223-E9C5A3A688F1}" dt="2017-12-03T17:56:42.867" v="552"/>
      <pc:docMkLst>
        <pc:docMk/>
      </pc:docMkLst>
      <pc:sldChg chg="delSp modSp new addAnim modAnim">
        <pc:chgData name="Guest" userId="9203b16a299a3585" providerId="Windows Live" clId="Web-{DB3CAAEA-55FD-454E-8223-E9C5A3A688F1}" dt="2017-12-03T17:56:33.773" v="548"/>
        <pc:sldMkLst>
          <pc:docMk/>
          <pc:sldMk cId="3076886273" sldId="262"/>
        </pc:sldMkLst>
        <pc:spChg chg="del">
          <ac:chgData name="Guest" userId="9203b16a299a3585" providerId="Windows Live" clId="Web-{DB3CAAEA-55FD-454E-8223-E9C5A3A688F1}" dt="2017-12-03T17:45:14.629" v="1"/>
          <ac:spMkLst>
            <pc:docMk/>
            <pc:sldMk cId="3076886273" sldId="262"/>
            <ac:spMk id="2" creationId="{844982B1-C7B1-4B94-822F-D95B73633517}"/>
          </ac:spMkLst>
        </pc:spChg>
        <pc:spChg chg="mod">
          <ac:chgData name="Guest" userId="9203b16a299a3585" providerId="Windows Live" clId="Web-{DB3CAAEA-55FD-454E-8223-E9C5A3A688F1}" dt="2017-12-03T17:46:49.618" v="93"/>
          <ac:spMkLst>
            <pc:docMk/>
            <pc:sldMk cId="3076886273" sldId="262"/>
            <ac:spMk id="3" creationId="{843BC7CE-930C-4D69-9800-32E7F04D895A}"/>
          </ac:spMkLst>
        </pc:spChg>
      </pc:sldChg>
      <pc:sldChg chg="modSp new addAnim modAnim">
        <pc:chgData name="Guest" userId="9203b16a299a3585" providerId="Windows Live" clId="Web-{DB3CAAEA-55FD-454E-8223-E9C5A3A688F1}" dt="2017-12-03T17:56:40.305" v="551"/>
        <pc:sldMkLst>
          <pc:docMk/>
          <pc:sldMk cId="4141139745" sldId="263"/>
        </pc:sldMkLst>
        <pc:spChg chg="mod">
          <ac:chgData name="Guest" userId="9203b16a299a3585" providerId="Windows Live" clId="Web-{DB3CAAEA-55FD-454E-8223-E9C5A3A688F1}" dt="2017-12-03T17:47:12.604" v="117"/>
          <ac:spMkLst>
            <pc:docMk/>
            <pc:sldMk cId="4141139745" sldId="263"/>
            <ac:spMk id="2" creationId="{AD548B6D-6231-44EC-94A2-D235E0FFF9DC}"/>
          </ac:spMkLst>
        </pc:spChg>
        <pc:spChg chg="mod">
          <ac:chgData name="Guest" userId="9203b16a299a3585" providerId="Windows Live" clId="Web-{DB3CAAEA-55FD-454E-8223-E9C5A3A688F1}" dt="2017-12-03T17:56:20.975" v="545"/>
          <ac:spMkLst>
            <pc:docMk/>
            <pc:sldMk cId="4141139745" sldId="263"/>
            <ac:spMk id="3" creationId="{A6E357D6-12D4-41B2-B8AD-B8F63FAEE192}"/>
          </ac:spMkLst>
        </pc:spChg>
      </pc:sldChg>
    </pc:docChg>
  </pc:docChgLst>
  <pc:docChgLst>
    <pc:chgData name="Guest" userId="9203b16a299a3585" providerId="Windows Live" clId="Web-{9FE4FAA7-E4CF-4658-A421-05EB8A5E8716}"/>
    <pc:docChg chg="">
      <pc:chgData name="Guest" userId="9203b16a299a3585" providerId="Windows Live" clId="Web-{9FE4FAA7-E4CF-4658-A421-05EB8A5E8716}" dt="2017-12-03T16:53:35.158" v="0"/>
      <pc:docMkLst>
        <pc:docMk/>
      </pc:docMkLst>
    </pc:docChg>
  </pc:docChgLst>
  <pc:docChgLst>
    <pc:chgData name="Guest" userId="9203b16a299a3585" providerId="Windows Live" clId="Web-{12030692-0BE3-4B2F-A87A-BACA2462280F}"/>
    <pc:docChg chg="addSld modSld modSection">
      <pc:chgData name="Guest" userId="9203b16a299a3585" providerId="Windows Live" clId="Web-{12030692-0BE3-4B2F-A87A-BACA2462280F}" dt="2017-12-03T17:25:53.585" v="268"/>
      <pc:docMkLst>
        <pc:docMk/>
      </pc:docMkLst>
      <pc:sldChg chg="modSp">
        <pc:chgData name="Guest" userId="9203b16a299a3585" providerId="Windows Live" clId="Web-{12030692-0BE3-4B2F-A87A-BACA2462280F}" dt="2017-12-03T16:55:19.397" v="5"/>
        <pc:sldMkLst>
          <pc:docMk/>
          <pc:sldMk cId="407617955" sldId="258"/>
        </pc:sldMkLst>
        <pc:spChg chg="mod">
          <ac:chgData name="Guest" userId="9203b16a299a3585" providerId="Windows Live" clId="Web-{12030692-0BE3-4B2F-A87A-BACA2462280F}" dt="2017-12-03T16:55:14.413" v="3"/>
          <ac:spMkLst>
            <pc:docMk/>
            <pc:sldMk cId="407617955" sldId="258"/>
            <ac:spMk id="3" creationId="{645C4C93-5E5A-45E7-ADA0-E6D01D4F4AAD}"/>
          </ac:spMkLst>
        </pc:spChg>
        <pc:spChg chg="mod">
          <ac:chgData name="Guest" userId="9203b16a299a3585" providerId="Windows Live" clId="Web-{12030692-0BE3-4B2F-A87A-BACA2462280F}" dt="2017-12-03T16:55:19.397" v="5"/>
          <ac:spMkLst>
            <pc:docMk/>
            <pc:sldMk cId="407617955" sldId="258"/>
            <ac:spMk id="4" creationId="{9356030B-540F-4D60-A3BD-4F0F534350DC}"/>
          </ac:spMkLst>
        </pc:spChg>
      </pc:sldChg>
      <pc:sldChg chg="addSp delSp modSp addAnim modAnim">
        <pc:chgData name="Guest" userId="9203b16a299a3585" providerId="Windows Live" clId="Web-{12030692-0BE3-4B2F-A87A-BACA2462280F}" dt="2017-12-03T17:08:28.375" v="85"/>
        <pc:sldMkLst>
          <pc:docMk/>
          <pc:sldMk cId="3493716266" sldId="259"/>
        </pc:sldMkLst>
        <pc:spChg chg="mod">
          <ac:chgData name="Guest" userId="9203b16a299a3585" providerId="Windows Live" clId="Web-{12030692-0BE3-4B2F-A87A-BACA2462280F}" dt="2017-12-03T17:01:10.759" v="27"/>
          <ac:spMkLst>
            <pc:docMk/>
            <pc:sldMk cId="3493716266" sldId="259"/>
            <ac:spMk id="2" creationId="{05AD9F65-9E1B-43A2-B132-79B64B1F3723}"/>
          </ac:spMkLst>
        </pc:spChg>
        <pc:spChg chg="add del mod">
          <ac:chgData name="Guest" userId="9203b16a299a3585" providerId="Windows Live" clId="Web-{12030692-0BE3-4B2F-A87A-BACA2462280F}" dt="2017-12-03T17:07:49.154" v="76"/>
          <ac:spMkLst>
            <pc:docMk/>
            <pc:sldMk cId="3493716266" sldId="259"/>
            <ac:spMk id="3" creationId="{983247A8-3463-414B-9DF3-E81D320B0A66}"/>
          </ac:spMkLst>
        </pc:spChg>
        <pc:spChg chg="add del">
          <ac:chgData name="Guest" userId="9203b16a299a3585" providerId="Windows Live" clId="Web-{12030692-0BE3-4B2F-A87A-BACA2462280F}" dt="2017-12-03T17:03:13" v="36"/>
          <ac:spMkLst>
            <pc:docMk/>
            <pc:sldMk cId="3493716266" sldId="259"/>
            <ac:spMk id="6" creationId="{6155A090-68DF-4433-8C41-4EA7349906F2}"/>
          </ac:spMkLst>
        </pc:spChg>
        <pc:picChg chg="add del mod ord">
          <ac:chgData name="Guest" userId="9203b16a299a3585" providerId="Windows Live" clId="Web-{12030692-0BE3-4B2F-A87A-BACA2462280F}" dt="2017-12-03T17:03:32.485" v="43"/>
          <ac:picMkLst>
            <pc:docMk/>
            <pc:sldMk cId="3493716266" sldId="259"/>
            <ac:picMk id="4" creationId="{B35E3891-4AB8-4665-AC28-45D2B1A7AC78}"/>
          </ac:picMkLst>
        </pc:picChg>
        <pc:picChg chg="add mod">
          <ac:chgData name="Guest" userId="9203b16a299a3585" providerId="Windows Live" clId="Web-{12030692-0BE3-4B2F-A87A-BACA2462280F}" dt="2017-12-03T17:07:55.764" v="81"/>
          <ac:picMkLst>
            <pc:docMk/>
            <pc:sldMk cId="3493716266" sldId="259"/>
            <ac:picMk id="7" creationId="{02B147E4-4DA0-45BD-8EA8-258E0761C6AE}"/>
          </ac:picMkLst>
        </pc:picChg>
      </pc:sldChg>
      <pc:sldChg chg="delSp modSp new addAnim modAnim">
        <pc:chgData name="Guest" userId="9203b16a299a3585" providerId="Windows Live" clId="Web-{12030692-0BE3-4B2F-A87A-BACA2462280F}" dt="2017-12-03T17:17:25.950" v="202"/>
        <pc:sldMkLst>
          <pc:docMk/>
          <pc:sldMk cId="3570898877" sldId="260"/>
        </pc:sldMkLst>
        <pc:spChg chg="del">
          <ac:chgData name="Guest" userId="9203b16a299a3585" providerId="Windows Live" clId="Web-{12030692-0BE3-4B2F-A87A-BACA2462280F}" dt="2017-12-03T17:09:23.128" v="87"/>
          <ac:spMkLst>
            <pc:docMk/>
            <pc:sldMk cId="3570898877" sldId="260"/>
            <ac:spMk id="2" creationId="{4F142F54-2714-4DF5-BF74-595C0E65A9D5}"/>
          </ac:spMkLst>
        </pc:spChg>
        <pc:spChg chg="mod">
          <ac:chgData name="Guest" userId="9203b16a299a3585" providerId="Windows Live" clId="Web-{12030692-0BE3-4B2F-A87A-BACA2462280F}" dt="2017-12-03T17:17:12.293" v="197"/>
          <ac:spMkLst>
            <pc:docMk/>
            <pc:sldMk cId="3570898877" sldId="260"/>
            <ac:spMk id="3" creationId="{57AF9AD9-F0D0-4E5B-BB9F-4CD6BFE9F7CE}"/>
          </ac:spMkLst>
        </pc:spChg>
      </pc:sldChg>
      <pc:sldChg chg="addSp modSp new addAnim modAnim">
        <pc:chgData name="Guest" userId="9203b16a299a3585" providerId="Windows Live" clId="Web-{12030692-0BE3-4B2F-A87A-BACA2462280F}" dt="2017-12-03T17:25:53.585" v="268"/>
        <pc:sldMkLst>
          <pc:docMk/>
          <pc:sldMk cId="1684882173" sldId="261"/>
        </pc:sldMkLst>
        <pc:spChg chg="mod">
          <ac:chgData name="Guest" userId="9203b16a299a3585" providerId="Windows Live" clId="Web-{12030692-0BE3-4B2F-A87A-BACA2462280F}" dt="2017-12-03T17:22:17.699" v="219"/>
          <ac:spMkLst>
            <pc:docMk/>
            <pc:sldMk cId="1684882173" sldId="261"/>
            <ac:spMk id="2" creationId="{15959E82-616C-4B45-B939-424BA1C98AD3}"/>
          </ac:spMkLst>
        </pc:spChg>
        <pc:spChg chg="mod">
          <ac:chgData name="Guest" userId="9203b16a299a3585" providerId="Windows Live" clId="Web-{12030692-0BE3-4B2F-A87A-BACA2462280F}" dt="2017-12-03T17:25:34.959" v="259"/>
          <ac:spMkLst>
            <pc:docMk/>
            <pc:sldMk cId="1684882173" sldId="261"/>
            <ac:spMk id="3" creationId="{512135FC-D2F8-461C-866C-31EDDCA0EDAE}"/>
          </ac:spMkLst>
        </pc:spChg>
        <pc:picChg chg="add mod">
          <ac:chgData name="Guest" userId="9203b16a299a3585" providerId="Windows Live" clId="Web-{12030692-0BE3-4B2F-A87A-BACA2462280F}" dt="2017-12-03T17:25:38.522" v="264"/>
          <ac:picMkLst>
            <pc:docMk/>
            <pc:sldMk cId="1684882173" sldId="261"/>
            <ac:picMk id="4" creationId="{511D840E-8866-4412-B894-21C2836C1CC3}"/>
          </ac:picMkLst>
        </pc:picChg>
      </pc:sldChg>
    </pc:docChg>
  </pc:docChgLst>
  <pc:docChgLst>
    <pc:chgData name="Guest" userId="9203b16a299a3585" providerId="Windows Live" clId="Web-{B936D86A-1EA6-4990-8D35-1B019215F21F}"/>
    <pc:docChg chg="modSld">
      <pc:chgData name="Guest" userId="9203b16a299a3585" providerId="Windows Live" clId="Web-{B936D86A-1EA6-4990-8D35-1B019215F21F}" dt="2017-12-03T17:26:51.150" v="3"/>
      <pc:docMkLst>
        <pc:docMk/>
      </pc:docMkLst>
      <pc:sldChg chg="modAnim">
        <pc:chgData name="Guest" userId="9203b16a299a3585" providerId="Windows Live" clId="Web-{B936D86A-1EA6-4990-8D35-1B019215F21F}" dt="2017-12-03T17:26:47.760" v="2"/>
        <pc:sldMkLst>
          <pc:docMk/>
          <pc:sldMk cId="3493716266" sldId="259"/>
        </pc:sldMkLst>
      </pc:sldChg>
      <pc:sldChg chg="modAnim">
        <pc:chgData name="Guest" userId="9203b16a299a3585" providerId="Windows Live" clId="Web-{B936D86A-1EA6-4990-8D35-1B019215F21F}" dt="2017-12-03T17:26:51.150" v="3"/>
        <pc:sldMkLst>
          <pc:docMk/>
          <pc:sldMk cId="1684882173" sldId="261"/>
        </pc:sldMkLst>
      </pc:sldChg>
    </pc:docChg>
  </pc:docChgLst>
  <pc:docChgLst>
    <pc:chgData name="Guest" userId="9203b16a299a3585" providerId="Windows Live" clId="Web-{88791C76-8636-4CF4-BFCC-A9A1AE8C7AFD}"/>
    <pc:docChg chg="addSld modSld modSection">
      <pc:chgData name="Guest" userId="9203b16a299a3585" providerId="Windows Live" clId="Web-{88791C76-8636-4CF4-BFCC-A9A1AE8C7AFD}" dt="2017-12-03T18:00:37.614" v="120"/>
      <pc:docMkLst>
        <pc:docMk/>
      </pc:docMkLst>
      <pc:sldChg chg="modSp new">
        <pc:chgData name="Guest" userId="9203b16a299a3585" providerId="Windows Live" clId="Web-{88791C76-8636-4CF4-BFCC-A9A1AE8C7AFD}" dt="2017-12-03T17:59:36.157" v="53"/>
        <pc:sldMkLst>
          <pc:docMk/>
          <pc:sldMk cId="1059833193" sldId="264"/>
        </pc:sldMkLst>
        <pc:spChg chg="mod">
          <ac:chgData name="Guest" userId="9203b16a299a3585" providerId="Windows Live" clId="Web-{88791C76-8636-4CF4-BFCC-A9A1AE8C7AFD}" dt="2017-12-03T17:59:36.157" v="53"/>
          <ac:spMkLst>
            <pc:docMk/>
            <pc:sldMk cId="1059833193" sldId="264"/>
            <ac:spMk id="2" creationId="{0DC45902-D63E-4FE2-97CA-775359F66570}"/>
          </ac:spMkLst>
        </pc:spChg>
        <pc:spChg chg="mod">
          <ac:chgData name="Guest" userId="9203b16a299a3585" providerId="Windows Live" clId="Web-{88791C76-8636-4CF4-BFCC-A9A1AE8C7AFD}" dt="2017-12-03T17:59:24.563" v="48"/>
          <ac:spMkLst>
            <pc:docMk/>
            <pc:sldMk cId="1059833193" sldId="264"/>
            <ac:spMk id="3" creationId="{325509D3-0348-4C8D-8D4C-1327EFF33EEA}"/>
          </ac:spMkLst>
        </pc:spChg>
      </pc:sldChg>
      <pc:sldChg chg="delSp modSp new addAnim modAnim">
        <pc:chgData name="Guest" userId="9203b16a299a3585" providerId="Windows Live" clId="Web-{88791C76-8636-4CF4-BFCC-A9A1AE8C7AFD}" dt="2017-12-03T18:00:37.614" v="120"/>
        <pc:sldMkLst>
          <pc:docMk/>
          <pc:sldMk cId="2684738854" sldId="265"/>
        </pc:sldMkLst>
        <pc:spChg chg="del">
          <ac:chgData name="Guest" userId="9203b16a299a3585" providerId="Windows Live" clId="Web-{88791C76-8636-4CF4-BFCC-A9A1AE8C7AFD}" dt="2017-12-03T17:59:52.283" v="56"/>
          <ac:spMkLst>
            <pc:docMk/>
            <pc:sldMk cId="2684738854" sldId="265"/>
            <ac:spMk id="2" creationId="{4AB52BF1-5BE2-4B4E-A505-E9762685E990}"/>
          </ac:spMkLst>
        </pc:spChg>
        <pc:spChg chg="mod">
          <ac:chgData name="Guest" userId="9203b16a299a3585" providerId="Windows Live" clId="Web-{88791C76-8636-4CF4-BFCC-A9A1AE8C7AFD}" dt="2017-12-03T18:00:37.379" v="117"/>
          <ac:spMkLst>
            <pc:docMk/>
            <pc:sldMk cId="2684738854" sldId="265"/>
            <ac:spMk id="3" creationId="{B18A8FA4-93A3-4809-98E7-AD0BD11479A2}"/>
          </ac:spMkLst>
        </pc:spChg>
      </pc:sldChg>
    </pc:docChg>
  </pc:docChgLst>
  <pc:docChgLst>
    <pc:chgData name="Guest" userId="9203b16a299a3585" providerId="Windows Live" clId="Web-{0ACAF7AB-0ADC-4C77-86F0-C1F9B521A534}"/>
    <pc:docChg chg="addSld modSld modSection">
      <pc:chgData name="Guest" userId="9203b16a299a3585" providerId="Windows Live" clId="Web-{0ACAF7AB-0ADC-4C77-86F0-C1F9B521A534}" dt="2017-12-03T16:51:59.856" v="45"/>
      <pc:docMkLst>
        <pc:docMk/>
      </pc:docMkLst>
      <pc:sldChg chg="addSp modSp addAnim modAnim">
        <pc:chgData name="Guest" userId="9203b16a299a3585" providerId="Windows Live" clId="Web-{0ACAF7AB-0ADC-4C77-86F0-C1F9B521A534}" dt="2017-12-03T16:51:59.856" v="45"/>
        <pc:sldMkLst>
          <pc:docMk/>
          <pc:sldMk cId="407617955" sldId="258"/>
        </pc:sldMkLst>
        <pc:spChg chg="mod">
          <ac:chgData name="Guest" userId="9203b16a299a3585" providerId="Windows Live" clId="Web-{0ACAF7AB-0ADC-4C77-86F0-C1F9B521A534}" dt="2017-12-03T16:50:32.117" v="39"/>
          <ac:spMkLst>
            <pc:docMk/>
            <pc:sldMk cId="407617955" sldId="258"/>
            <ac:spMk id="3" creationId="{645C4C93-5E5A-45E7-ADA0-E6D01D4F4AAD}"/>
          </ac:spMkLst>
        </pc:spChg>
        <pc:spChg chg="add mod">
          <ac:chgData name="Guest" userId="9203b16a299a3585" providerId="Windows Live" clId="Web-{0ACAF7AB-0ADC-4C77-86F0-C1F9B521A534}" dt="2017-12-03T16:50:18.694" v="38"/>
          <ac:spMkLst>
            <pc:docMk/>
            <pc:sldMk cId="407617955" sldId="258"/>
            <ac:spMk id="4" creationId="{9356030B-540F-4D60-A3BD-4F0F534350DC}"/>
          </ac:spMkLst>
        </pc:spChg>
        <pc:picChg chg="add mod">
          <ac:chgData name="Guest" userId="9203b16a299a3585" providerId="Windows Live" clId="Web-{0ACAF7AB-0ADC-4C77-86F0-C1F9B521A534}" dt="2017-12-03T16:51:53.902" v="43"/>
          <ac:picMkLst>
            <pc:docMk/>
            <pc:sldMk cId="407617955" sldId="258"/>
            <ac:picMk id="5" creationId="{6354AE43-6994-481F-B83E-08468E778B04}"/>
          </ac:picMkLst>
        </pc:picChg>
      </pc:sldChg>
      <pc:sldChg chg="new">
        <pc:chgData name="Guest" userId="9203b16a299a3585" providerId="Windows Live" clId="Web-{0ACAF7AB-0ADC-4C77-86F0-C1F9B521A534}" dt="2017-12-03T16:50:46.430" v="40"/>
        <pc:sldMkLst>
          <pc:docMk/>
          <pc:sldMk cId="3493716266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2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32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533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0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179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5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325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9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2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1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40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35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6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68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FA7AC5-6045-4418-8E60-F4878873447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omic Sans MS"/>
              </a:rPr>
              <a:t>Pitagorine</a:t>
            </a:r>
            <a:r>
              <a:rPr lang="en-US" b="1" dirty="0">
                <a:solidFill>
                  <a:srgbClr val="FF0000"/>
                </a:solidFill>
                <a:latin typeface="Comic Sans MS"/>
              </a:rPr>
              <a:t> </a:t>
            </a:r>
            <a:r>
              <a:rPr lang="en-US" b="1" dirty="0" err="1">
                <a:solidFill>
                  <a:srgbClr val="FF0000"/>
                </a:solidFill>
                <a:latin typeface="Comic Sans MS"/>
              </a:rPr>
              <a:t>trojke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45902-D63E-4FE2-97CA-775359F6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Hvala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Pažnji</a:t>
            </a:r>
            <a:r>
              <a:rPr lang="en-US" dirty="0">
                <a:solidFill>
                  <a:srgbClr val="002060"/>
                </a:solidFill>
              </a:rPr>
              <a:t>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509D3-0348-4C8D-8D4C-1327EFF33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Napravio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Patrik</a:t>
            </a:r>
            <a:r>
              <a:rPr lang="en-US" dirty="0"/>
              <a:t> </a:t>
            </a:r>
            <a:r>
              <a:rPr lang="en-US" dirty="0" err="1">
                <a:solidFill>
                  <a:srgbClr val="92D050"/>
                </a:solidFill>
              </a:rPr>
              <a:t>Hrkač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8.c :)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98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FCD152-8DAE-4708-A376-6E94E0B1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err="1">
                <a:latin typeface="Arial Black"/>
              </a:rPr>
              <a:t>Što</a:t>
            </a:r>
            <a:r>
              <a:rPr lang="en-US" sz="4000" dirty="0">
                <a:latin typeface="Arial Black"/>
              </a:rPr>
              <a:t> </a:t>
            </a:r>
            <a:r>
              <a:rPr lang="en-US" sz="4000" dirty="0" err="1">
                <a:latin typeface="Arial Black"/>
              </a:rPr>
              <a:t>su</a:t>
            </a:r>
            <a:r>
              <a:rPr lang="en-US" sz="4000" dirty="0">
                <a:latin typeface="Arial Black"/>
              </a:rPr>
              <a:t> </a:t>
            </a:r>
            <a:r>
              <a:rPr lang="en-US" sz="4000" dirty="0" err="1">
                <a:latin typeface="Arial Black"/>
              </a:rPr>
              <a:t>Pitagorine</a:t>
            </a:r>
            <a:r>
              <a:rPr lang="en-US" sz="4000" dirty="0">
                <a:latin typeface="Arial Black"/>
              </a:rPr>
              <a:t> </a:t>
            </a:r>
            <a:r>
              <a:rPr lang="en-US" sz="4000" dirty="0" err="1">
                <a:latin typeface="Arial Black"/>
              </a:rPr>
              <a:t>trojke</a:t>
            </a:r>
            <a:r>
              <a:rPr lang="en-US" sz="4000" dirty="0">
                <a:latin typeface="Arial Black"/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1430DC-0B2A-4E7F-ADA6-23A5134DD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/>
              <a:t>Uređena</a:t>
            </a:r>
            <a:r>
              <a:rPr lang="en-US" sz="2800" dirty="0"/>
              <a:t> </a:t>
            </a:r>
            <a:r>
              <a:rPr lang="en-US" sz="2800" dirty="0" err="1"/>
              <a:t>trojka</a:t>
            </a:r>
            <a:r>
              <a:rPr lang="en-US" sz="2800" dirty="0"/>
              <a:t> </a:t>
            </a:r>
            <a:r>
              <a:rPr lang="en-US" sz="2800" dirty="0" err="1"/>
              <a:t>prirodnih</a:t>
            </a:r>
            <a:r>
              <a:rPr lang="en-US" sz="2800" dirty="0"/>
              <a:t> </a:t>
            </a:r>
            <a:r>
              <a:rPr lang="en-US" sz="2800" dirty="0" err="1"/>
              <a:t>brojeva</a:t>
            </a:r>
            <a:r>
              <a:rPr lang="en-US" sz="2800" dirty="0"/>
              <a:t> (x, y, z)</a:t>
            </a:r>
          </a:p>
          <a:p>
            <a:r>
              <a:rPr lang="en-US" sz="2800" dirty="0"/>
              <a:t>Ako </a:t>
            </a:r>
            <a:r>
              <a:rPr lang="en-US" sz="2800" dirty="0" err="1"/>
              <a:t>su</a:t>
            </a:r>
            <a:r>
              <a:rPr lang="en-US" sz="2800" dirty="0"/>
              <a:t> x, y </a:t>
            </a:r>
            <a:r>
              <a:rPr lang="en-US" sz="2800" dirty="0" err="1"/>
              <a:t>duljine</a:t>
            </a:r>
            <a:r>
              <a:rPr lang="en-US" sz="2800" dirty="0"/>
              <a:t> </a:t>
            </a:r>
            <a:r>
              <a:rPr lang="en-US" sz="2800" dirty="0" err="1"/>
              <a:t>kateta</a:t>
            </a:r>
            <a:r>
              <a:rPr lang="en-US" sz="2800" dirty="0"/>
              <a:t>, a z </a:t>
            </a:r>
            <a:r>
              <a:rPr lang="en-US" sz="2800" dirty="0" err="1"/>
              <a:t>duljina</a:t>
            </a:r>
            <a:r>
              <a:rPr lang="en-US" sz="2800" dirty="0"/>
              <a:t> </a:t>
            </a:r>
            <a:r>
              <a:rPr lang="en-US" sz="2800" dirty="0" err="1"/>
              <a:t>hipotenuze</a:t>
            </a:r>
            <a:r>
              <a:rPr lang="en-US" sz="2800" dirty="0"/>
              <a:t> </a:t>
            </a:r>
            <a:r>
              <a:rPr lang="en-US" sz="2800" dirty="0" err="1"/>
              <a:t>pravokutnog</a:t>
            </a:r>
            <a:r>
              <a:rPr lang="en-US" sz="2800" dirty="0"/>
              <a:t> </a:t>
            </a:r>
            <a:r>
              <a:rPr lang="en-US" sz="2800" dirty="0" err="1"/>
              <a:t>trokuta</a:t>
            </a:r>
            <a:r>
              <a:rPr lang="en-US" sz="2800" dirty="0"/>
              <a:t>, </a:t>
            </a:r>
            <a:r>
              <a:rPr lang="en-US" sz="2800" dirty="0" err="1"/>
              <a:t>vrijedi</a:t>
            </a:r>
            <a:r>
              <a:rPr lang="en-US" sz="2800" dirty="0"/>
              <a:t> formula: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600" b="1" dirty="0"/>
              <a:t>x</a:t>
            </a:r>
            <a:r>
              <a:rPr lang="en-US" baseline="50000" dirty="0"/>
              <a:t>2</a:t>
            </a:r>
            <a:r>
              <a:rPr lang="en-US" sz="2800" dirty="0"/>
              <a:t>+</a:t>
            </a:r>
            <a:r>
              <a:rPr lang="en-US" sz="3600" b="1" dirty="0"/>
              <a:t>y</a:t>
            </a:r>
            <a:r>
              <a:rPr lang="en-US" baseline="50000" dirty="0"/>
              <a:t>2</a:t>
            </a:r>
            <a:r>
              <a:rPr lang="en-US" sz="2800" dirty="0"/>
              <a:t>=</a:t>
            </a:r>
            <a:r>
              <a:rPr lang="en-US" sz="3600" b="1" dirty="0"/>
              <a:t>z</a:t>
            </a:r>
            <a:r>
              <a:rPr lang="en-US" baseline="5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30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3BC7CE-930C-4D69-9800-32E7F04D8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Općeniti</a:t>
            </a:r>
            <a:r>
              <a:rPr lang="en-US" dirty="0"/>
              <a:t> </a:t>
            </a:r>
            <a:r>
              <a:rPr lang="en-US" dirty="0" err="1"/>
              <a:t>zapis</a:t>
            </a:r>
            <a:r>
              <a:rPr lang="en-US" dirty="0"/>
              <a:t> </a:t>
            </a:r>
            <a:r>
              <a:rPr lang="en-US" dirty="0" err="1"/>
              <a:t>Pitagorinih</a:t>
            </a:r>
            <a:r>
              <a:rPr lang="en-US" dirty="0"/>
              <a:t> </a:t>
            </a:r>
            <a:r>
              <a:rPr lang="en-US" dirty="0" err="1"/>
              <a:t>trojki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put se </a:t>
            </a:r>
            <a:r>
              <a:rPr lang="en-US" dirty="0" err="1"/>
              <a:t>spominje</a:t>
            </a:r>
            <a:r>
              <a:rPr lang="en-US" dirty="0"/>
              <a:t> u </a:t>
            </a:r>
            <a:r>
              <a:rPr lang="en-US" dirty="0" err="1"/>
              <a:t>Diofantovom</a:t>
            </a:r>
            <a:r>
              <a:rPr lang="en-US" dirty="0"/>
              <a:t> </a:t>
            </a:r>
            <a:r>
              <a:rPr lang="en-US" dirty="0" err="1"/>
              <a:t>djelu</a:t>
            </a:r>
            <a:r>
              <a:rPr lang="en-US" dirty="0"/>
              <a:t> </a:t>
            </a:r>
            <a:r>
              <a:rPr lang="en-US" dirty="0" err="1"/>
              <a:t>Aritmetika</a:t>
            </a:r>
            <a:r>
              <a:rPr lang="en-US" dirty="0"/>
              <a:t>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Euklidovom</a:t>
            </a:r>
            <a:r>
              <a:rPr lang="en-US" dirty="0"/>
              <a:t> </a:t>
            </a:r>
            <a:r>
              <a:rPr lang="en-US" dirty="0" err="1"/>
              <a:t>djelu</a:t>
            </a:r>
            <a:r>
              <a:rPr lang="en-US" dirty="0"/>
              <a:t> </a:t>
            </a:r>
            <a:r>
              <a:rPr lang="en-US" dirty="0" err="1"/>
              <a:t>Elementi</a:t>
            </a:r>
            <a:endParaRPr lang="en-US" dirty="0"/>
          </a:p>
          <a:p>
            <a:r>
              <a:rPr lang="en-US" dirty="0" err="1"/>
              <a:t>Postoji</a:t>
            </a:r>
            <a:r>
              <a:rPr lang="en-US" dirty="0"/>
              <a:t> 16 </a:t>
            </a:r>
            <a:r>
              <a:rPr lang="en-US" dirty="0" err="1"/>
              <a:t>primitivnih</a:t>
            </a:r>
            <a:r>
              <a:rPr lang="en-US" dirty="0"/>
              <a:t> (</a:t>
            </a:r>
            <a:r>
              <a:rPr lang="en-US" dirty="0" err="1"/>
              <a:t>brojevi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djeljivi</a:t>
            </a:r>
            <a:r>
              <a:rPr lang="en-US" dirty="0"/>
              <a:t> </a:t>
            </a:r>
            <a:r>
              <a:rPr lang="en-US" dirty="0" err="1"/>
              <a:t>istim</a:t>
            </a:r>
            <a:r>
              <a:rPr lang="en-US" dirty="0"/>
              <a:t> </a:t>
            </a:r>
            <a:r>
              <a:rPr lang="en-US" dirty="0" err="1"/>
              <a:t>brojem</a:t>
            </a:r>
            <a:r>
              <a:rPr lang="en-US" dirty="0"/>
              <a:t>) </a:t>
            </a:r>
            <a:r>
              <a:rPr lang="en-US" dirty="0" err="1"/>
              <a:t>Pitagorinih</a:t>
            </a:r>
            <a:r>
              <a:rPr lang="en-US" dirty="0"/>
              <a:t> </a:t>
            </a:r>
            <a:r>
              <a:rPr lang="en-US" dirty="0" err="1"/>
              <a:t>trojki</a:t>
            </a:r>
          </a:p>
        </p:txBody>
      </p:sp>
    </p:spTree>
    <p:extLst>
      <p:ext uri="{BB962C8B-B14F-4D97-AF65-F5344CB8AC3E}">
        <p14:creationId xmlns:p14="http://schemas.microsoft.com/office/powerpoint/2010/main" val="30768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48B6D-6231-44EC-94A2-D235E0FF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Arial Black"/>
              </a:rPr>
              <a:t>Pitagorine</a:t>
            </a:r>
            <a:r>
              <a:rPr lang="en-US" sz="4000" dirty="0">
                <a:latin typeface="Arial Black"/>
              </a:rPr>
              <a:t> </a:t>
            </a:r>
            <a:r>
              <a:rPr lang="en-US" sz="4000" dirty="0" err="1">
                <a:latin typeface="Arial Black"/>
              </a:rPr>
              <a:t>trojke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E357D6-12D4-41B2-B8AD-B8F63FAEE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</a:t>
            </a:r>
            <a:r>
              <a:rPr lang="en-US" dirty="0" err="1"/>
              <a:t>jednadžbe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baseline="50000" dirty="0"/>
              <a:t>2</a:t>
            </a:r>
            <a:r>
              <a:rPr lang="en-US" sz="1800" dirty="0"/>
              <a:t>+</a:t>
            </a:r>
            <a:r>
              <a:rPr lang="en-US" b="1" dirty="0"/>
              <a:t>y</a:t>
            </a:r>
            <a:r>
              <a:rPr lang="en-US" baseline="50000" dirty="0"/>
              <a:t>2</a:t>
            </a:r>
            <a:r>
              <a:rPr lang="en-US" sz="1800" dirty="0"/>
              <a:t>=</a:t>
            </a:r>
            <a:r>
              <a:rPr lang="en-US" b="1" dirty="0"/>
              <a:t>z</a:t>
            </a:r>
            <a:r>
              <a:rPr lang="en-US" baseline="50000" dirty="0"/>
              <a:t>2</a:t>
            </a:r>
            <a:r>
              <a:rPr lang="en-US" dirty="0"/>
              <a:t>  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to </a:t>
            </a:r>
            <a:r>
              <a:rPr lang="en-US" dirty="0" err="1"/>
              <a:t>znači</a:t>
            </a:r>
            <a:r>
              <a:rPr lang="en-US" dirty="0"/>
              <a:t> i 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Pitagorine</a:t>
            </a:r>
            <a:r>
              <a:rPr lang="en-US" dirty="0"/>
              <a:t> </a:t>
            </a:r>
            <a:r>
              <a:rPr lang="en-US" dirty="0" err="1"/>
              <a:t>trojke</a:t>
            </a:r>
            <a:r>
              <a:rPr lang="en-US" dirty="0"/>
              <a:t>, </a:t>
            </a:r>
            <a:r>
              <a:rPr lang="en-US" dirty="0" err="1"/>
              <a:t>dane</a:t>
            </a:r>
            <a:r>
              <a:rPr lang="en-US" dirty="0"/>
              <a:t> 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hr-HR" dirty="0" smtClean="0"/>
              <a:t>formulama</a:t>
            </a:r>
            <a:r>
              <a:rPr lang="en-US" dirty="0" smtClean="0"/>
              <a:t>:</a:t>
            </a:r>
            <a:r>
              <a:rPr lang="en-US" dirty="0"/>
              <a:t>  </a:t>
            </a:r>
            <a:r>
              <a:rPr lang="en-US" sz="1600" dirty="0" smtClean="0"/>
              <a:t>X</a:t>
            </a:r>
            <a:r>
              <a:rPr lang="en-US" sz="1800" dirty="0" smtClean="0"/>
              <a:t>=</a:t>
            </a:r>
            <a:r>
              <a:rPr lang="en-US" dirty="0" smtClean="0"/>
              <a:t>m</a:t>
            </a:r>
            <a:r>
              <a:rPr lang="en-US" sz="1400" dirty="0" smtClean="0"/>
              <a:t>²</a:t>
            </a:r>
            <a:r>
              <a:rPr lang="en-US" sz="1800" dirty="0" smtClean="0"/>
              <a:t>-</a:t>
            </a:r>
            <a:r>
              <a:rPr lang="en-US" dirty="0" smtClean="0"/>
              <a:t>n</a:t>
            </a:r>
            <a:r>
              <a:rPr lang="en-US" sz="1400" dirty="0"/>
              <a:t>²</a:t>
            </a:r>
            <a:endParaRPr lang="en-US" sz="1400" dirty="0"/>
          </a:p>
          <a:p>
            <a:pPr marL="0" indent="0">
              <a:buNone/>
            </a:pPr>
            <a:r>
              <a:rPr lang="en-US" sz="1800" dirty="0"/>
              <a:t>                     </a:t>
            </a:r>
            <a:r>
              <a:rPr lang="hr-HR" sz="1800" dirty="0" smtClean="0"/>
              <a:t>           </a:t>
            </a:r>
            <a:r>
              <a:rPr lang="en-US" dirty="0" smtClean="0"/>
              <a:t>y</a:t>
            </a:r>
            <a:r>
              <a:rPr lang="en-US" sz="1800" dirty="0" smtClean="0"/>
              <a:t>=</a:t>
            </a:r>
            <a:r>
              <a:rPr lang="en-US" dirty="0" smtClean="0"/>
              <a:t>2mn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           </a:t>
            </a:r>
            <a:r>
              <a:rPr lang="hr-HR" dirty="0" smtClean="0"/>
              <a:t>        </a:t>
            </a:r>
            <a:r>
              <a:rPr lang="en-US" dirty="0" smtClean="0"/>
              <a:t> </a:t>
            </a:r>
            <a:r>
              <a:rPr lang="en-US" dirty="0"/>
              <a:t>  </a:t>
            </a:r>
            <a:r>
              <a:rPr lang="en-US" dirty="0" smtClean="0"/>
              <a:t>z</a:t>
            </a:r>
            <a:r>
              <a:rPr lang="en-US" sz="1800" dirty="0" smtClean="0"/>
              <a:t>=</a:t>
            </a:r>
            <a:r>
              <a:rPr lang="en-US" dirty="0" smtClean="0"/>
              <a:t>m</a:t>
            </a:r>
            <a:r>
              <a:rPr lang="en-US" sz="1400" dirty="0" smtClean="0"/>
              <a:t>²</a:t>
            </a:r>
            <a:r>
              <a:rPr lang="en-US" sz="1800" dirty="0" smtClean="0"/>
              <a:t>+</a:t>
            </a:r>
            <a:r>
              <a:rPr lang="en-US" dirty="0" smtClean="0"/>
              <a:t>n</a:t>
            </a:r>
            <a:r>
              <a:rPr lang="en-US" sz="1400" dirty="0"/>
              <a:t>²</a:t>
            </a:r>
            <a:endParaRPr lang="en-US" sz="1400" dirty="0"/>
          </a:p>
          <a:p>
            <a:pPr marL="0" indent="0">
              <a:buNone/>
            </a:pP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 m </a:t>
            </a:r>
            <a:r>
              <a:rPr lang="en-US" dirty="0" err="1"/>
              <a:t>i</a:t>
            </a:r>
            <a:r>
              <a:rPr lang="en-US" dirty="0"/>
              <a:t> n </a:t>
            </a:r>
            <a:r>
              <a:rPr lang="en-US" dirty="0" err="1"/>
              <a:t>proizvoljni</a:t>
            </a:r>
            <a:r>
              <a:rPr lang="en-US" dirty="0"/>
              <a:t> </a:t>
            </a:r>
            <a:r>
              <a:rPr lang="en-US" dirty="0" err="1"/>
              <a:t>prirodni</a:t>
            </a:r>
            <a:r>
              <a:rPr lang="en-US" dirty="0"/>
              <a:t> </a:t>
            </a:r>
            <a:r>
              <a:rPr lang="en-US" dirty="0" err="1"/>
              <a:t>brojevi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m</a:t>
            </a:r>
            <a:r>
              <a:rPr lang="en-US" sz="2000" dirty="0"/>
              <a:t>&gt;</a:t>
            </a:r>
            <a:r>
              <a:rPr lang="en-US" dirty="0"/>
              <a:t>n</a:t>
            </a:r>
          </a:p>
          <a:p>
            <a:r>
              <a:rPr lang="en-US" dirty="0"/>
              <a:t>Tako se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m</a:t>
            </a:r>
            <a:r>
              <a:rPr lang="en-US" sz="1800" dirty="0"/>
              <a:t>=</a:t>
            </a:r>
            <a:r>
              <a:rPr lang="en-US" dirty="0"/>
              <a:t>2, n</a:t>
            </a:r>
            <a:r>
              <a:rPr lang="en-US" sz="1800" dirty="0"/>
              <a:t>=</a:t>
            </a:r>
            <a:r>
              <a:rPr lang="en-US" dirty="0"/>
              <a:t>1 </a:t>
            </a:r>
            <a:r>
              <a:rPr lang="en-US" dirty="0" err="1"/>
              <a:t>dobiva</a:t>
            </a:r>
            <a:r>
              <a:rPr lang="en-US" dirty="0"/>
              <a:t> </a:t>
            </a:r>
            <a:r>
              <a:rPr lang="en-US" dirty="0" err="1"/>
              <a:t>Pitagorina</a:t>
            </a:r>
            <a:r>
              <a:rPr lang="en-US" dirty="0"/>
              <a:t> </a:t>
            </a:r>
            <a:r>
              <a:rPr lang="en-US" dirty="0" err="1"/>
              <a:t>trojka</a:t>
            </a:r>
            <a:r>
              <a:rPr lang="en-US" dirty="0"/>
              <a:t> 3, 4, 5 , a </a:t>
            </a:r>
            <a:r>
              <a:rPr lang="en-US" dirty="0" err="1"/>
              <a:t>za</a:t>
            </a:r>
            <a:r>
              <a:rPr lang="en-US" dirty="0"/>
              <a:t> m</a:t>
            </a:r>
            <a:r>
              <a:rPr lang="en-US" sz="1800" dirty="0"/>
              <a:t>=</a:t>
            </a:r>
            <a:r>
              <a:rPr lang="en-US" dirty="0"/>
              <a:t>3, n</a:t>
            </a:r>
            <a:r>
              <a:rPr lang="en-US" sz="1800" dirty="0"/>
              <a:t>=</a:t>
            </a:r>
            <a:r>
              <a:rPr lang="en-US" dirty="0"/>
              <a:t>2 </a:t>
            </a:r>
            <a:r>
              <a:rPr lang="en-US" dirty="0" err="1"/>
              <a:t>trojka</a:t>
            </a:r>
            <a:r>
              <a:rPr lang="en-US" dirty="0"/>
              <a:t> 5, 12, 13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8A8FA4-93A3-4809-98E7-AD0BD1147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trojka</a:t>
            </a:r>
            <a:r>
              <a:rPr lang="en-US" dirty="0"/>
              <a:t> </a:t>
            </a:r>
            <a:r>
              <a:rPr lang="en-US" dirty="0" err="1"/>
              <a:t>Pitagorinih</a:t>
            </a:r>
            <a:r>
              <a:rPr lang="en-US" dirty="0"/>
              <a:t> </a:t>
            </a:r>
            <a:r>
              <a:rPr lang="en-US" dirty="0" err="1"/>
              <a:t>brojeva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interpretirati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duljine</a:t>
            </a:r>
            <a:r>
              <a:rPr lang="en-US" dirty="0"/>
              <a:t> </a:t>
            </a:r>
            <a:r>
              <a:rPr lang="en-US" dirty="0" err="1"/>
              <a:t>stranica</a:t>
            </a:r>
            <a:r>
              <a:rPr lang="en-US" dirty="0"/>
              <a:t> </a:t>
            </a:r>
            <a:r>
              <a:rPr lang="en-US" dirty="0" err="1"/>
              <a:t>nekog</a:t>
            </a:r>
            <a:r>
              <a:rPr lang="en-US" dirty="0"/>
              <a:t> </a:t>
            </a:r>
            <a:r>
              <a:rPr lang="en-US" dirty="0" err="1"/>
              <a:t>pravokutnog</a:t>
            </a:r>
            <a:r>
              <a:rPr lang="en-US" dirty="0"/>
              <a:t> </a:t>
            </a:r>
            <a:r>
              <a:rPr lang="en-US" dirty="0" err="1"/>
              <a:t>trokuta</a:t>
            </a:r>
          </a:p>
        </p:txBody>
      </p:sp>
    </p:spTree>
    <p:extLst>
      <p:ext uri="{BB962C8B-B14F-4D97-AF65-F5344CB8AC3E}">
        <p14:creationId xmlns:p14="http://schemas.microsoft.com/office/powerpoint/2010/main" val="26847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5E110-1934-4205-8DD1-6BA25885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Arial Black"/>
              </a:rPr>
              <a:t>Pitagorini</a:t>
            </a:r>
            <a:r>
              <a:rPr lang="en-US" sz="4000" dirty="0">
                <a:latin typeface="Arial Black"/>
              </a:rPr>
              <a:t> </a:t>
            </a:r>
            <a:r>
              <a:rPr lang="en-US" sz="4000" dirty="0" err="1">
                <a:latin typeface="Arial Black"/>
              </a:rPr>
              <a:t>brojevi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5C4C93-5E5A-45E7-ADA0-E6D01D4F4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57450"/>
            <a:ext cx="9601196" cy="3318936"/>
          </a:xfrm>
        </p:spPr>
        <p:txBody>
          <a:bodyPr>
            <a:normAutofit/>
          </a:bodyPr>
          <a:lstStyle/>
          <a:p>
            <a:r>
              <a:rPr lang="en-US" sz="2800" dirty="0" err="1"/>
              <a:t>Trojka</a:t>
            </a:r>
            <a:r>
              <a:rPr lang="en-US" sz="2800" dirty="0"/>
              <a:t> </a:t>
            </a:r>
            <a:r>
              <a:rPr lang="en-US" sz="2800" dirty="0" err="1"/>
              <a:t>brojeva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koju</a:t>
            </a:r>
            <a:r>
              <a:rPr lang="en-US" sz="2800" dirty="0"/>
              <a:t> </a:t>
            </a:r>
            <a:r>
              <a:rPr lang="en-US" sz="2800" dirty="0" err="1"/>
              <a:t>vrijedi</a:t>
            </a:r>
            <a:r>
              <a:rPr lang="en-US" sz="2800" dirty="0"/>
              <a:t> </a:t>
            </a:r>
            <a:r>
              <a:rPr lang="en-US" sz="2800" dirty="0" err="1"/>
              <a:t>Pitagorin</a:t>
            </a:r>
            <a:r>
              <a:rPr lang="en-US" sz="2800" dirty="0"/>
              <a:t> </a:t>
            </a:r>
            <a:r>
              <a:rPr lang="en-US" sz="2800" dirty="0" err="1"/>
              <a:t>poučak</a:t>
            </a:r>
            <a:r>
              <a:rPr lang="en-US" sz="2800" dirty="0"/>
              <a:t> 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/>
              <a:t>  </a:t>
            </a: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/>
              <a:t>                </a:t>
            </a:r>
            <a:endParaRPr lang="en-US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dirty="0"/>
              <a:t>(3, 4, 5)   (5, 12, 13)   (8, 15, 17)   (7, 24, 25)</a:t>
            </a:r>
            <a:endParaRPr lang="en-US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dirty="0"/>
              <a:t>(20, 21, 29)   (12, 35, 37)  (9, 40, 41)   (28, 45, 53)</a:t>
            </a:r>
            <a:endParaRPr lang="en-US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dirty="0"/>
              <a:t>  (11, 60, 61)  (16, 63, 65)  (33, 56, 65)   (48, 55, 73) </a:t>
            </a:r>
            <a:endParaRPr lang="en-US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/>
              <a:t>(13, 84, 85)   (36, 77, 85)  (39, 80, 89)  (65, 72, 97)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56030B-540F-4D60-A3BD-4F0F534350DC}"/>
              </a:ext>
            </a:extLst>
          </p:cNvPr>
          <p:cNvSpPr/>
          <p:nvPr/>
        </p:nvSpPr>
        <p:spPr>
          <a:xfrm>
            <a:off x="3038919" y="3571875"/>
            <a:ext cx="6110654" cy="2179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&lt;strong&gt;Pitagora&lt;/strong&gt; e i pitagorici | ~ gabriella giudici">
            <a:extLst>
              <a:ext uri="{FF2B5EF4-FFF2-40B4-BE49-F238E27FC236}">
                <a16:creationId xmlns:a16="http://schemas.microsoft.com/office/drawing/2014/main" xmlns="" id="{6354AE43-6994-481F-B83E-08468E778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442" y="4127557"/>
            <a:ext cx="1778819" cy="212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D9F65-9E1B-43A2-B132-79B64B1F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err="1">
                <a:latin typeface="Arial Black"/>
              </a:rPr>
              <a:t>Dokaz</a:t>
            </a:r>
            <a:r>
              <a:rPr lang="en-US" sz="3600" dirty="0">
                <a:latin typeface="Arial Black"/>
              </a:rPr>
              <a:t> </a:t>
            </a:r>
            <a:r>
              <a:rPr lang="en-US" sz="3600" err="1">
                <a:latin typeface="Arial Black"/>
              </a:rPr>
              <a:t>postojanja</a:t>
            </a:r>
            <a:r>
              <a:rPr lang="en-US" sz="3600" dirty="0">
                <a:latin typeface="Arial Black"/>
              </a:rPr>
              <a:t> </a:t>
            </a:r>
            <a:r>
              <a:rPr lang="en-US" sz="3600" err="1">
                <a:latin typeface="Arial Black"/>
              </a:rPr>
              <a:t>Pitagorinih</a:t>
            </a:r>
            <a:r>
              <a:rPr lang="en-US" sz="3600" dirty="0">
                <a:latin typeface="Arial Black"/>
              </a:rPr>
              <a:t> </a:t>
            </a:r>
            <a:r>
              <a:rPr lang="en-US" sz="3600" err="1">
                <a:latin typeface="Arial Black"/>
              </a:rPr>
              <a:t>trojki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3247A8-3463-414B-9DF3-E81D320B0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Tisuću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matematičara</a:t>
            </a:r>
            <a:r>
              <a:rPr lang="en-US" dirty="0"/>
              <a:t> </a:t>
            </a:r>
            <a:r>
              <a:rPr lang="en-US" dirty="0" err="1"/>
              <a:t>antičke</a:t>
            </a:r>
            <a:r>
              <a:rPr lang="en-US" dirty="0"/>
              <a:t> </a:t>
            </a:r>
            <a:r>
              <a:rPr lang="en-US" dirty="0" err="1"/>
              <a:t>Grčke</a:t>
            </a:r>
          </a:p>
        </p:txBody>
      </p:sp>
      <p:pic>
        <p:nvPicPr>
          <p:cNvPr id="7" name="Picture 7" descr="plimpton_322-colorised.png">
            <a:extLst>
              <a:ext uri="{FF2B5EF4-FFF2-40B4-BE49-F238E27FC236}">
                <a16:creationId xmlns:a16="http://schemas.microsoft.com/office/drawing/2014/main" xmlns="" id="{02B147E4-4DA0-45BD-8EA8-258E0761C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075" y="3089201"/>
            <a:ext cx="4222712" cy="29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1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AF9AD9-F0D0-4E5B-BB9F-4CD6BFE9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376" y="2428875"/>
            <a:ext cx="9601196" cy="3318936"/>
          </a:xfrm>
        </p:spPr>
        <p:txBody>
          <a:bodyPr/>
          <a:lstStyle/>
          <a:p>
            <a:r>
              <a:rPr lang="en-US" dirty="0" err="1"/>
              <a:t>Pločica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tablicu</a:t>
            </a:r>
            <a:r>
              <a:rPr lang="en-US" dirty="0"/>
              <a:t> </a:t>
            </a:r>
            <a:r>
              <a:rPr lang="en-US" dirty="0" err="1"/>
              <a:t>cjelobrojnih</a:t>
            </a:r>
            <a:r>
              <a:rPr lang="en-US" dirty="0"/>
              <a:t> </a:t>
            </a:r>
            <a:r>
              <a:rPr lang="en-US" dirty="0" err="1"/>
              <a:t>Pitagorinih</a:t>
            </a:r>
            <a:r>
              <a:rPr lang="en-US" dirty="0"/>
              <a:t> </a:t>
            </a:r>
            <a:r>
              <a:rPr lang="en-US" dirty="0" err="1"/>
              <a:t>trojki</a:t>
            </a:r>
          </a:p>
          <a:p>
            <a:r>
              <a:rPr lang="en-US" dirty="0" err="1"/>
              <a:t>Zanimljivo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da se ne </a:t>
            </a:r>
            <a:r>
              <a:rPr lang="en-US" dirty="0" err="1"/>
              <a:t>pojavljuju</a:t>
            </a:r>
            <a:r>
              <a:rPr lang="en-US" dirty="0"/>
              <a:t> </a:t>
            </a:r>
            <a:r>
              <a:rPr lang="en-US" dirty="0" err="1"/>
              <a:t>Pitagorine</a:t>
            </a:r>
            <a:r>
              <a:rPr lang="en-US" dirty="0"/>
              <a:t> </a:t>
            </a:r>
            <a:r>
              <a:rPr lang="en-US" dirty="0" err="1"/>
              <a:t>trojke</a:t>
            </a:r>
            <a:r>
              <a:rPr lang="en-US" dirty="0"/>
              <a:t> (3, 4, 5) </a:t>
            </a:r>
            <a:r>
              <a:rPr lang="en-US" dirty="0" err="1"/>
              <a:t>ni</a:t>
            </a:r>
            <a:r>
              <a:rPr lang="en-US" dirty="0"/>
              <a:t> (5, 12, 13) , a </a:t>
            </a:r>
            <a:r>
              <a:rPr lang="en-US" dirty="0" err="1"/>
              <a:t>najmanja</a:t>
            </a:r>
            <a:r>
              <a:rPr lang="en-US" dirty="0"/>
              <a:t> </a:t>
            </a:r>
            <a:r>
              <a:rPr lang="en-US" dirty="0" err="1"/>
              <a:t>Pitagorina</a:t>
            </a:r>
            <a:r>
              <a:rPr lang="en-US" dirty="0"/>
              <a:t> </a:t>
            </a:r>
            <a:r>
              <a:rPr lang="en-US" dirty="0" err="1"/>
              <a:t>trojka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pojavljuje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(45, 60, 75)</a:t>
            </a:r>
          </a:p>
        </p:txBody>
      </p:sp>
    </p:spTree>
    <p:extLst>
      <p:ext uri="{BB962C8B-B14F-4D97-AF65-F5344CB8AC3E}">
        <p14:creationId xmlns:p14="http://schemas.microsoft.com/office/powerpoint/2010/main" val="357089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59E82-616C-4B45-B939-424BA1C9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Black"/>
              </a:rPr>
              <a:t>Nalazište</a:t>
            </a:r>
            <a:r>
              <a:rPr lang="en-US" dirty="0">
                <a:latin typeface="Arial Black"/>
              </a:rPr>
              <a:t> u </a:t>
            </a:r>
            <a:r>
              <a:rPr lang="en-US" dirty="0" err="1">
                <a:latin typeface="Arial Black"/>
              </a:rPr>
              <a:t>Nipuru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2135FC-D2F8-461C-866C-31EDDCA0E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Nađeno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50 000 </a:t>
            </a:r>
            <a:r>
              <a:rPr lang="en-US" dirty="0" err="1"/>
              <a:t>glinenih</a:t>
            </a:r>
            <a:r>
              <a:rPr lang="en-US" dirty="0"/>
              <a:t> </a:t>
            </a:r>
            <a:r>
              <a:rPr lang="en-US" dirty="0" err="1"/>
              <a:t>pločica</a:t>
            </a:r>
          </a:p>
          <a:p>
            <a:r>
              <a:rPr lang="en-US" dirty="0" err="1"/>
              <a:t>Svjedoče</a:t>
            </a:r>
            <a:r>
              <a:rPr lang="en-US" dirty="0"/>
              <a:t> </a:t>
            </a:r>
            <a:r>
              <a:rPr lang="en-US" dirty="0" err="1"/>
              <a:t>znatnom</a:t>
            </a:r>
            <a:r>
              <a:rPr lang="en-US" dirty="0"/>
              <a:t> </a:t>
            </a:r>
            <a:r>
              <a:rPr lang="en-US" dirty="0" err="1"/>
              <a:t>poznavanju</a:t>
            </a:r>
            <a:r>
              <a:rPr lang="en-US" dirty="0"/>
              <a:t> </a:t>
            </a:r>
            <a:r>
              <a:rPr lang="en-US" dirty="0" err="1"/>
              <a:t>matematike</a:t>
            </a:r>
          </a:p>
        </p:txBody>
      </p:sp>
      <p:pic>
        <p:nvPicPr>
          <p:cNvPr id="4" name="Picture 4" descr="iran-zikkurat-choqha-zanbil.jpg">
            <a:extLst>
              <a:ext uri="{FF2B5EF4-FFF2-40B4-BE49-F238E27FC236}">
                <a16:creationId xmlns:a16="http://schemas.microsoft.com/office/drawing/2014/main" xmlns="" id="{511D840E-8866-4412-B894-21C2836C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00" y="3545515"/>
            <a:ext cx="3627289" cy="241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168</Words>
  <Application>Microsoft Office PowerPoint</Application>
  <PresentationFormat>Prilagođeno</PresentationFormat>
  <Paragraphs>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Organic</vt:lpstr>
      <vt:lpstr>Pitagorine trojke</vt:lpstr>
      <vt:lpstr>Što su Pitagorine trojke?</vt:lpstr>
      <vt:lpstr>PowerPointova prezentacija</vt:lpstr>
      <vt:lpstr>Pitagorine trojke</vt:lpstr>
      <vt:lpstr>PowerPointova prezentacija</vt:lpstr>
      <vt:lpstr>Pitagorini brojevi</vt:lpstr>
      <vt:lpstr>Dokaz postojanja Pitagorinih trojki</vt:lpstr>
      <vt:lpstr>PowerPointova prezentacija</vt:lpstr>
      <vt:lpstr>Nalazište u Nipuru</vt:lpstr>
      <vt:lpstr>Hvala na Pažnji!!!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Pitagorine trojke</dc:title>
  <dc:creator/>
  <cp:lastModifiedBy>Korisnik</cp:lastModifiedBy>
  <cp:revision>11</cp:revision>
  <dcterms:created xsi:type="dcterms:W3CDTF">2012-07-27T01:16:44Z</dcterms:created>
  <dcterms:modified xsi:type="dcterms:W3CDTF">2017-12-05T08:03:09Z</dcterms:modified>
</cp:coreProperties>
</file>