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57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9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5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4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26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03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8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5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5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6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9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2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4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7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84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42013" y="2900820"/>
            <a:ext cx="8825658" cy="2322533"/>
          </a:xfrm>
        </p:spPr>
        <p:txBody>
          <a:bodyPr/>
          <a:lstStyle/>
          <a:p>
            <a:r>
              <a:rPr lang="hr-HR" sz="6000" b="1" i="1" dirty="0" smtClean="0">
                <a:latin typeface="Bell MT" panose="02020503060305020303" pitchFamily="18" charset="0"/>
              </a:rPr>
              <a:t>Zanimljivosti o </a:t>
            </a:r>
            <a:r>
              <a:rPr lang="hr-HR" sz="6000" b="1" i="1" dirty="0">
                <a:latin typeface="Bell MT" panose="02020503060305020303" pitchFamily="18" charset="0"/>
              </a:rPr>
              <a:t>P</a:t>
            </a:r>
            <a:r>
              <a:rPr lang="hr-HR" sz="6000" b="1" i="1" dirty="0" smtClean="0">
                <a:latin typeface="Bell MT" panose="02020503060305020303" pitchFamily="18" charset="0"/>
              </a:rPr>
              <a:t>itagori</a:t>
            </a:r>
            <a:endParaRPr lang="hr-HR" sz="6000" b="1" i="1" dirty="0">
              <a:latin typeface="Bell MT" panose="02020503060305020303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1154955" y="6520319"/>
            <a:ext cx="8825658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79" y="209551"/>
            <a:ext cx="7565722" cy="39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pitag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400833"/>
            <a:ext cx="3251504" cy="338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Leticija</a:t>
            </a:r>
            <a:r>
              <a:rPr lang="hr-HR" dirty="0" smtClean="0"/>
              <a:t> </a:t>
            </a:r>
            <a:r>
              <a:rPr lang="hr-HR" dirty="0" err="1" smtClean="0"/>
              <a:t>Tuđan</a:t>
            </a:r>
            <a:r>
              <a:rPr lang="hr-HR" dirty="0" smtClean="0"/>
              <a:t> 8.c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92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Pitagora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390390"/>
            <a:ext cx="8946541" cy="485801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Rođen na otoku </a:t>
            </a:r>
            <a:r>
              <a:rPr lang="hr-HR" sz="2400" dirty="0" err="1" smtClean="0"/>
              <a:t>Samosu</a:t>
            </a:r>
            <a:endParaRPr lang="hr-HR" sz="2400" dirty="0" smtClean="0"/>
          </a:p>
          <a:p>
            <a:r>
              <a:rPr lang="hr-HR" sz="2400" dirty="0" smtClean="0"/>
              <a:t>Oženio se tek kad je imao 69 godina</a:t>
            </a:r>
          </a:p>
          <a:p>
            <a:r>
              <a:rPr lang="hr-HR" sz="2400" dirty="0" smtClean="0"/>
              <a:t>Spalila se kuća u kojoj se sastajalo bratstvo te je većina članova stradala u požaru, no neki misle da je Pitagora jedini preživio, a neki da je stradao u požaru sa svima ostalima</a:t>
            </a:r>
          </a:p>
          <a:p>
            <a:r>
              <a:rPr lang="hr-HR" sz="2400" dirty="0" smtClean="0"/>
              <a:t>Njegovao je prijateljstvo, nesebičnost i iskrenost</a:t>
            </a:r>
          </a:p>
          <a:p>
            <a:endParaRPr lang="hr-HR" sz="2400" dirty="0"/>
          </a:p>
        </p:txBody>
      </p:sp>
      <p:pic>
        <p:nvPicPr>
          <p:cNvPr id="2050" name="Picture 2" descr="Slikovni rezultat za otok s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85" y="4476030"/>
            <a:ext cx="4419186" cy="23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0077" y="0"/>
            <a:ext cx="9374429" cy="719886"/>
          </a:xfrm>
        </p:spPr>
        <p:txBody>
          <a:bodyPr/>
          <a:lstStyle/>
          <a:p>
            <a:r>
              <a:rPr lang="hr-HR" dirty="0" smtClean="0"/>
              <a:t>Pitagora matematičar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9745" y="1083142"/>
            <a:ext cx="8946541" cy="5196213"/>
          </a:xfrm>
        </p:spPr>
        <p:txBody>
          <a:bodyPr/>
          <a:lstStyle/>
          <a:p>
            <a:r>
              <a:rPr lang="hr-HR" dirty="0" smtClean="0"/>
              <a:t>Prikazuje se kao prvi „pravi” matematičar</a:t>
            </a:r>
          </a:p>
          <a:p>
            <a:r>
              <a:rPr lang="hr-HR" dirty="0" smtClean="0"/>
              <a:t>Vrlo je doprinio razvoju matematike</a:t>
            </a:r>
          </a:p>
          <a:p>
            <a:r>
              <a:rPr lang="hr-HR" dirty="0" smtClean="0"/>
              <a:t>Volio je brojeve</a:t>
            </a:r>
          </a:p>
          <a:p>
            <a:r>
              <a:rPr lang="hr-HR" dirty="0" smtClean="0"/>
              <a:t>Po njemu svaki broj je muško ili žensko, lijep ili ružan, savršen ili nepotpun</a:t>
            </a:r>
          </a:p>
          <a:p>
            <a:r>
              <a:rPr lang="hr-HR" dirty="0" smtClean="0"/>
              <a:t>Vjerovao je da  se cijeli svemir može objasniti brojevima</a:t>
            </a:r>
          </a:p>
          <a:p>
            <a:endParaRPr lang="hr-HR" dirty="0"/>
          </a:p>
        </p:txBody>
      </p:sp>
      <p:pic>
        <p:nvPicPr>
          <p:cNvPr id="3074" name="Picture 2" descr="Slikovni rezultat za pitagorini broje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84" y="3925843"/>
            <a:ext cx="4078222" cy="24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670" y="100208"/>
            <a:ext cx="1898693" cy="27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pitagorini broje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14" y="4233797"/>
            <a:ext cx="4591050" cy="215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4220" y="303783"/>
            <a:ext cx="9404723" cy="1400530"/>
          </a:xfrm>
        </p:spPr>
        <p:txBody>
          <a:bodyPr/>
          <a:lstStyle/>
          <a:p>
            <a:r>
              <a:rPr lang="hr-HR" dirty="0" smtClean="0"/>
              <a:t>Pitagora bogati učitelj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Bio je sin bogatog i zaslužnog trgovca s kojim je mnogo putovao</a:t>
            </a:r>
          </a:p>
          <a:p>
            <a:r>
              <a:rPr lang="hr-HR" dirty="0" smtClean="0"/>
              <a:t>Osnovao je školu  koju je nazvao „polukrug” , no danas ju zovemo Pitagorina škola</a:t>
            </a:r>
          </a:p>
          <a:p>
            <a:r>
              <a:rPr lang="hr-HR" dirty="0" smtClean="0"/>
              <a:t>Ta je škola još stoljećima služila </a:t>
            </a:r>
            <a:r>
              <a:rPr lang="hr-HR" dirty="0" smtClean="0"/>
              <a:t>mještanima </a:t>
            </a:r>
            <a:r>
              <a:rPr lang="hr-HR" dirty="0" smtClean="0"/>
              <a:t>otoka </a:t>
            </a:r>
            <a:r>
              <a:rPr lang="hr-HR" dirty="0" err="1" smtClean="0"/>
              <a:t>Samosa</a:t>
            </a:r>
            <a:r>
              <a:rPr lang="hr-HR" dirty="0" smtClean="0"/>
              <a:t> kao okupljalište mislioca</a:t>
            </a:r>
          </a:p>
          <a:p>
            <a:endParaRPr lang="hr-HR" dirty="0"/>
          </a:p>
        </p:txBody>
      </p:sp>
      <p:pic>
        <p:nvPicPr>
          <p:cNvPr id="4098" name="Picture 2" descr="Slikovni rezultat za pitagorina škola polukr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16" y="4150658"/>
            <a:ext cx="5418507" cy="250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Pitagora glazbenik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Opazio je da žice instrumenta proizvode tonove u harmoniji kada su koeficijenti tih žica cijeli brojevi</a:t>
            </a:r>
          </a:p>
          <a:p>
            <a:r>
              <a:rPr lang="hr-HR" dirty="0" smtClean="0"/>
              <a:t>Bio je izvrstan glazbenik</a:t>
            </a:r>
          </a:p>
          <a:p>
            <a:r>
              <a:rPr lang="hr-HR" dirty="0" smtClean="0"/>
              <a:t>Svirao je liru</a:t>
            </a:r>
          </a:p>
          <a:p>
            <a:r>
              <a:rPr lang="hr-HR" dirty="0" smtClean="0"/>
              <a:t>Koristio je glazbu kao sredstvo liječenja bolesnika i to je nazivao glazbenom terapijom</a:t>
            </a:r>
          </a:p>
          <a:p>
            <a:endParaRPr lang="hr-HR" dirty="0" smtClean="0"/>
          </a:p>
        </p:txBody>
      </p:sp>
      <p:pic>
        <p:nvPicPr>
          <p:cNvPr id="5122" name="Picture 2" descr="Slikovni rezultat za l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93" y="2604084"/>
            <a:ext cx="2474890" cy="33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04" y="4300969"/>
            <a:ext cx="3305175" cy="22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Pitagora astronom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553228"/>
            <a:ext cx="8946541" cy="4695172"/>
          </a:xfrm>
        </p:spPr>
        <p:txBody>
          <a:bodyPr/>
          <a:lstStyle/>
          <a:p>
            <a:r>
              <a:rPr lang="hr-HR" dirty="0" smtClean="0"/>
              <a:t>Proučavao je je li zemlja kugla u središtu svemira</a:t>
            </a:r>
          </a:p>
          <a:p>
            <a:r>
              <a:rPr lang="hr-HR" dirty="0" smtClean="0"/>
              <a:t>Prepoznao je da se Mjesečeva putanja nalazi pod uglom u odnosu na ekvator</a:t>
            </a:r>
          </a:p>
          <a:p>
            <a:r>
              <a:rPr lang="hr-HR" dirty="0" smtClean="0"/>
              <a:t>Jedan od prvih je primijetio da je Venera kao večernja zvijezda bila isti planet kao Venera kao jutarnja zvijezda</a:t>
            </a:r>
          </a:p>
          <a:p>
            <a:endParaRPr lang="hr-HR" dirty="0"/>
          </a:p>
        </p:txBody>
      </p:sp>
      <p:pic>
        <p:nvPicPr>
          <p:cNvPr id="6146" name="Picture 2" descr="Slikovni rezultat za zemlja središte sve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47" y="3922426"/>
            <a:ext cx="3990540" cy="28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kovni rezultat za zemlja središte svem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76" y="3922426"/>
            <a:ext cx="4325459" cy="27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4220" y="162837"/>
            <a:ext cx="9404723" cy="1077239"/>
          </a:xfrm>
        </p:spPr>
        <p:txBody>
          <a:bodyPr/>
          <a:lstStyle/>
          <a:p>
            <a:r>
              <a:rPr lang="hr-HR" dirty="0" smtClean="0"/>
              <a:t>Pitagorin teorem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0" y="1139868"/>
            <a:ext cx="8946541" cy="3770335"/>
          </a:xfrm>
        </p:spPr>
        <p:txBody>
          <a:bodyPr/>
          <a:lstStyle/>
          <a:p>
            <a:r>
              <a:rPr lang="hr-HR" dirty="0" smtClean="0"/>
              <a:t>Poznat Babiloncima </a:t>
            </a:r>
            <a:r>
              <a:rPr lang="hr-HR" dirty="0" err="1" smtClean="0"/>
              <a:t>jos</a:t>
            </a:r>
            <a:r>
              <a:rPr lang="hr-HR" dirty="0" smtClean="0"/>
              <a:t> prije 1000 godina  nego se Pitagora rodio (iako je dobio ime po Pitagori)</a:t>
            </a:r>
          </a:p>
          <a:p>
            <a:r>
              <a:rPr lang="hr-HR" dirty="0" smtClean="0"/>
              <a:t>Zbroj uglova u trokutu jednak je kao dva prava ugla, odnosno kvadrat nad hipotenuzom jednak je zbroju kvadrata nad katetama</a:t>
            </a:r>
          </a:p>
          <a:p>
            <a:r>
              <a:rPr lang="hr-HR" dirty="0" smtClean="0"/>
              <a:t>Postoji šala vezana uz ovu teoremu:</a:t>
            </a:r>
          </a:p>
          <a:p>
            <a:r>
              <a:rPr lang="hr-HR" dirty="0" smtClean="0"/>
              <a:t>Kada je Pitagora otkrio teoremu naredio je da se ispeče 100 </a:t>
            </a:r>
            <a:r>
              <a:rPr lang="hr-HR" dirty="0" err="1" smtClean="0"/>
              <a:t>volova,a</a:t>
            </a:r>
            <a:r>
              <a:rPr lang="hr-HR" dirty="0" smtClean="0"/>
              <a:t> od tada volovi ne vole matematiku</a:t>
            </a:r>
          </a:p>
          <a:p>
            <a:endParaRPr lang="hr-HR" dirty="0"/>
          </a:p>
        </p:txBody>
      </p:sp>
      <p:pic>
        <p:nvPicPr>
          <p:cNvPr id="7170" name="Picture 2" descr="Slikovni rezultat za pitagorin teo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79" y="3499744"/>
            <a:ext cx="5321061" cy="33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kovni rezultat za pitagorin teo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22" y="3858016"/>
            <a:ext cx="3393902" cy="27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Spirala drugog korijena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Spirala koja se sastoji od neprekinutog niza pravokutnih trokuta, čije su duljine hipotenuza korijeni prirodnih brojeva</a:t>
            </a:r>
          </a:p>
          <a:p>
            <a:endParaRPr lang="hr-HR" dirty="0"/>
          </a:p>
        </p:txBody>
      </p:sp>
      <p:pic>
        <p:nvPicPr>
          <p:cNvPr id="8194" name="Picture 2" descr="Slikovni rezultat za spirala drugog korij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222616"/>
            <a:ext cx="6032283" cy="34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87" y="3757808"/>
            <a:ext cx="3113718" cy="28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likovni rezultat za spirala drugog korij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17" y="2912301"/>
            <a:ext cx="2991769" cy="37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Pitagorina čaša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365338"/>
            <a:ext cx="8946541" cy="4883062"/>
          </a:xfrm>
        </p:spPr>
        <p:txBody>
          <a:bodyPr/>
          <a:lstStyle/>
          <a:p>
            <a:r>
              <a:rPr lang="hr-HR" dirty="0" smtClean="0"/>
              <a:t>Pitagorina </a:t>
            </a:r>
            <a:r>
              <a:rPr lang="hr-HR" dirty="0"/>
              <a:t>čaša je bila namijenjena osobama koje piju </a:t>
            </a:r>
            <a:r>
              <a:rPr lang="hr-HR" dirty="0" smtClean="0"/>
              <a:t>vino</a:t>
            </a:r>
            <a:endParaRPr lang="hr-HR" dirty="0"/>
          </a:p>
          <a:p>
            <a:r>
              <a:rPr lang="hr-HR" dirty="0"/>
              <a:t>Čaša </a:t>
            </a:r>
            <a:r>
              <a:rPr lang="hr-HR" dirty="0" smtClean="0"/>
              <a:t>je dozvoljavala  </a:t>
            </a:r>
            <a:r>
              <a:rPr lang="hr-HR" dirty="0"/>
              <a:t>da se vino pije u umjerenim </a:t>
            </a:r>
            <a:r>
              <a:rPr lang="hr-HR" dirty="0" err="1" smtClean="0"/>
              <a:t>količinama,a</a:t>
            </a:r>
            <a:r>
              <a:rPr lang="hr-HR" dirty="0"/>
              <a:t> u</a:t>
            </a:r>
            <a:r>
              <a:rPr lang="hr-HR" dirty="0" smtClean="0"/>
              <a:t>koliko </a:t>
            </a:r>
            <a:r>
              <a:rPr lang="hr-HR" dirty="0"/>
              <a:t>bi se čaša </a:t>
            </a:r>
            <a:r>
              <a:rPr lang="hr-HR" dirty="0" err="1" smtClean="0"/>
              <a:t>prepunila,sav</a:t>
            </a:r>
            <a:r>
              <a:rPr lang="hr-HR" dirty="0" smtClean="0"/>
              <a:t> </a:t>
            </a:r>
            <a:r>
              <a:rPr lang="hr-HR" dirty="0"/>
              <a:t>sadržaj bi se prosuo odnosno iscurio kroz </a:t>
            </a:r>
            <a:r>
              <a:rPr lang="hr-HR" dirty="0" smtClean="0"/>
              <a:t>rupu na njoj</a:t>
            </a:r>
          </a:p>
          <a:p>
            <a:r>
              <a:rPr lang="hr-HR" dirty="0" smtClean="0"/>
              <a:t>Ova </a:t>
            </a:r>
            <a:r>
              <a:rPr lang="hr-HR" dirty="0"/>
              <a:t>čaša je za cilj imala da </a:t>
            </a:r>
            <a:r>
              <a:rPr lang="hr-HR" dirty="0" smtClean="0"/>
              <a:t>unaprijediti jednu </a:t>
            </a:r>
            <a:r>
              <a:rPr lang="hr-HR" dirty="0"/>
              <a:t>od četiri vrline koje je </a:t>
            </a:r>
            <a:r>
              <a:rPr lang="hr-HR" dirty="0" smtClean="0"/>
              <a:t>imala Pitagorina </a:t>
            </a:r>
            <a:r>
              <a:rPr lang="hr-HR" dirty="0"/>
              <a:t>škola – </a:t>
            </a:r>
            <a:r>
              <a:rPr lang="hr-HR" dirty="0" smtClean="0"/>
              <a:t>umjerenost, ostale </a:t>
            </a:r>
            <a:r>
              <a:rPr lang="hr-HR" dirty="0"/>
              <a:t>tri vrline su razboritost, pravednost i </a:t>
            </a:r>
            <a:r>
              <a:rPr lang="hr-HR" dirty="0" smtClean="0"/>
              <a:t>hrabrost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9218" name="Picture 2" descr="Slikovni rezultat za pitagorina čaš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2" y="4380978"/>
            <a:ext cx="5905500" cy="24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likovni rezultat za pitagorina čaš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4" y="4173257"/>
            <a:ext cx="4001046" cy="23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378</Words>
  <Application>Microsoft Office PowerPoint</Application>
  <PresentationFormat>Prilagođeno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Ion</vt:lpstr>
      <vt:lpstr>Zanimljivosti o Pitagori</vt:lpstr>
      <vt:lpstr> Pitagora</vt:lpstr>
      <vt:lpstr>Pitagora matematičar</vt:lpstr>
      <vt:lpstr>Pitagora bogati učitelj</vt:lpstr>
      <vt:lpstr>Pitagora glazbenik</vt:lpstr>
      <vt:lpstr>Pitagora astronom</vt:lpstr>
      <vt:lpstr>Pitagorin teorem </vt:lpstr>
      <vt:lpstr>Spirala drugog korijena</vt:lpstr>
      <vt:lpstr>Pitagorina čaša</vt:lpstr>
      <vt:lpstr>Leticija Tuđan 8.c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Zanimljivosti o Pitagori</dc:title>
  <dc:creator>Asrock</dc:creator>
  <cp:lastModifiedBy>Korisnik</cp:lastModifiedBy>
  <cp:revision>12</cp:revision>
  <dcterms:created xsi:type="dcterms:W3CDTF">2017-12-03T21:06:35Z</dcterms:created>
  <dcterms:modified xsi:type="dcterms:W3CDTF">2017-12-05T13:30:53Z</dcterms:modified>
</cp:coreProperties>
</file>