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4646C8-E656-41B6-A943-0EDF594F81EC}" type="datetimeFigureOut">
              <a:rPr lang="hr-HR" smtClean="0"/>
              <a:t>10.10.2018.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8D9E56-14B6-47DA-B273-AF86D45E24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646C8-E656-41B6-A943-0EDF594F81EC}" type="datetimeFigureOut">
              <a:rPr lang="hr-HR" smtClean="0"/>
              <a:t>10.10.2018.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9E56-14B6-47DA-B273-AF86D45E24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646C8-E656-41B6-A943-0EDF594F81EC}" type="datetimeFigureOut">
              <a:rPr lang="hr-HR" smtClean="0"/>
              <a:t>10.10.2018.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9E56-14B6-47DA-B273-AF86D45E24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646C8-E656-41B6-A943-0EDF594F81EC}" type="datetimeFigureOut">
              <a:rPr lang="hr-HR" smtClean="0"/>
              <a:t>10.10.2018.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9E56-14B6-47DA-B273-AF86D45E2492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646C8-E656-41B6-A943-0EDF594F81EC}" type="datetimeFigureOut">
              <a:rPr lang="hr-HR" smtClean="0"/>
              <a:t>10.10.2018.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9E56-14B6-47DA-B273-AF86D45E2492}" type="slidenum">
              <a:rPr lang="hr-HR" smtClean="0"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646C8-E656-41B6-A943-0EDF594F81EC}" type="datetimeFigureOut">
              <a:rPr lang="hr-HR" smtClean="0"/>
              <a:t>10.10.2018.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9E56-14B6-47DA-B273-AF86D45E2492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646C8-E656-41B6-A943-0EDF594F81EC}" type="datetimeFigureOut">
              <a:rPr lang="hr-HR" smtClean="0"/>
              <a:t>10.10.2018.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9E56-14B6-47DA-B273-AF86D45E2492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646C8-E656-41B6-A943-0EDF594F81EC}" type="datetimeFigureOut">
              <a:rPr lang="hr-HR" smtClean="0"/>
              <a:t>10.10.2018.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9E56-14B6-47DA-B273-AF86D45E2492}" type="slidenum">
              <a:rPr lang="hr-HR" smtClean="0"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646C8-E656-41B6-A943-0EDF594F81EC}" type="datetimeFigureOut">
              <a:rPr lang="hr-HR" smtClean="0"/>
              <a:t>10.10.2018.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9E56-14B6-47DA-B273-AF86D45E24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B4646C8-E656-41B6-A943-0EDF594F81EC}" type="datetimeFigureOut">
              <a:rPr lang="hr-HR" smtClean="0"/>
              <a:t>10.10.2018.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9E56-14B6-47DA-B273-AF86D45E2492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4646C8-E656-41B6-A943-0EDF594F81EC}" type="datetimeFigureOut">
              <a:rPr lang="hr-HR" smtClean="0"/>
              <a:t>10.10.2018.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8D9E56-14B6-47DA-B273-AF86D45E2492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B4646C8-E656-41B6-A943-0EDF594F81EC}" type="datetimeFigureOut">
              <a:rPr lang="hr-HR" smtClean="0"/>
              <a:t>10.10.2018.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38D9E56-14B6-47DA-B273-AF86D45E2492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 smtClean="0"/>
              <a:t> RAZLOMCI, ŠKOLSKI NASTAVNI DAN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Ena Mišak, 6.a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37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/>
              <a:t>Školski sat: 45 min</a:t>
            </a:r>
          </a:p>
          <a:p>
            <a:r>
              <a:rPr lang="hr-HR" sz="2800" dirty="0"/>
              <a:t>-&gt; 45 h = 3   h</a:t>
            </a:r>
          </a:p>
          <a:p>
            <a:pPr marL="109728" indent="0">
              <a:buNone/>
            </a:pPr>
            <a:r>
              <a:rPr lang="hr-HR" sz="2800" dirty="0"/>
              <a:t>       60        4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Tjelesna i zdravstvena kultura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59632" y="2420888"/>
            <a:ext cx="9361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627784" y="2420888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547664" y="2060848"/>
            <a:ext cx="432048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403648" y="2564904"/>
            <a:ext cx="576064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91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/>
              <a:t>Školski sat: 45 min</a:t>
            </a:r>
          </a:p>
          <a:p>
            <a:r>
              <a:rPr lang="hr-HR" sz="2800" dirty="0"/>
              <a:t>-&gt; 45 h = 3   h</a:t>
            </a:r>
          </a:p>
          <a:p>
            <a:pPr marL="109728" indent="0">
              <a:buNone/>
            </a:pPr>
            <a:r>
              <a:rPr lang="hr-HR" sz="2800" dirty="0"/>
              <a:t>       60        4</a:t>
            </a:r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Blok fluta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31640" y="2420888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55776" y="2420888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475597" y="2060848"/>
            <a:ext cx="576064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331640" y="2564904"/>
            <a:ext cx="648072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5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2"/>
                </a:solidFill>
              </a:rPr>
              <a:t>Školski nastavni dan</a:t>
            </a:r>
            <a:r>
              <a:rPr lang="hr-HR" dirty="0" smtClean="0"/>
              <a:t>: </a:t>
            </a:r>
            <a:r>
              <a:rPr lang="hr-HR" sz="2400" dirty="0" smtClean="0"/>
              <a:t>hrvatski+mali odmor+povijest+veliki odmor+matematika+veliki odmor+ blok sat likovne kulture+mali odmor+ mali odmor+glazbena kultura+mali odmor+tzk+flauta</a:t>
            </a:r>
            <a:endParaRPr lang="hr-H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8151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Račun: </a:t>
            </a:r>
            <a:r>
              <a:rPr lang="hr-HR" sz="2400" dirty="0" smtClean="0"/>
              <a:t>3+1+ 3+1+3+1+1 ½+1+ 1+ 3+ 1+ 3+3</a:t>
            </a:r>
          </a:p>
          <a:p>
            <a:pPr marL="109728" indent="0">
              <a:buNone/>
            </a:pPr>
            <a:r>
              <a:rPr lang="hr-HR" sz="2400" dirty="0" smtClean="0"/>
              <a:t>               4   12  4  4   4  4          12  12  4   12  4   4</a:t>
            </a:r>
          </a:p>
          <a:p>
            <a:pPr marL="109728" indent="0">
              <a:buNone/>
            </a:pPr>
            <a:endParaRPr lang="hr-HR" sz="2400" dirty="0"/>
          </a:p>
          <a:p>
            <a:pPr marL="109728" indent="0">
              <a:buNone/>
            </a:pPr>
            <a:r>
              <a:rPr lang="hr-HR" sz="2400" dirty="0" smtClean="0"/>
              <a:t>           =4  +20 +3</a:t>
            </a:r>
          </a:p>
          <a:p>
            <a:pPr marL="109728" indent="0"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       12    4    2</a:t>
            </a:r>
          </a:p>
          <a:p>
            <a:pPr marL="109728" indent="0"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     </a:t>
            </a:r>
          </a:p>
          <a:p>
            <a:pPr marL="109728" indent="0"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   = 4+60+18  = 82</a:t>
            </a:r>
          </a:p>
          <a:p>
            <a:pPr marL="109728" indent="0"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           12            12</a:t>
            </a:r>
          </a:p>
          <a:p>
            <a:pPr marL="109728" indent="0"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    </a:t>
            </a:r>
          </a:p>
          <a:p>
            <a:pPr marL="109728" indent="0"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  =6  10 h = 6 5 h</a:t>
            </a:r>
          </a:p>
          <a:p>
            <a:pPr marL="109728" indent="0"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         12          6</a:t>
            </a:r>
            <a:endParaRPr lang="hr-H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cxnSp>
        <p:nvCxnSpPr>
          <p:cNvPr id="5" name="Straight Connector 4"/>
          <p:cNvCxnSpPr/>
          <p:nvPr/>
        </p:nvCxnSpPr>
        <p:spPr>
          <a:xfrm>
            <a:off x="2110418" y="1914329"/>
            <a:ext cx="3013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83768" y="1914329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59832" y="1914329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491880" y="1914329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923928" y="1914329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293021" y="1914329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08104" y="191432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228184" y="1914329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588224" y="1914329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164288" y="1914329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668344" y="1914329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172400" y="1914329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859859" y="3031577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637647" y="3022943"/>
            <a:ext cx="3960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203848" y="3041215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835696" y="4149080"/>
            <a:ext cx="12961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811389" y="4149080"/>
            <a:ext cx="5131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79712" y="5301208"/>
            <a:ext cx="5040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419872" y="5301208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1979712" y="5013176"/>
            <a:ext cx="504056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2051720" y="5373216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7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dirty="0" smtClean="0"/>
              <a:t>SRIJEDA</a:t>
            </a:r>
          </a:p>
          <a:p>
            <a:r>
              <a:rPr lang="hr-HR" sz="1600" dirty="0" smtClean="0"/>
              <a:t>1.Hrvatski jezik</a:t>
            </a:r>
          </a:p>
          <a:p>
            <a:r>
              <a:rPr lang="hr-HR" sz="1600" dirty="0" smtClean="0"/>
              <a:t>(mali odmor)</a:t>
            </a:r>
          </a:p>
          <a:p>
            <a:r>
              <a:rPr lang="hr-HR" sz="1600" dirty="0" smtClean="0"/>
              <a:t>2.Povijest</a:t>
            </a:r>
          </a:p>
          <a:p>
            <a:r>
              <a:rPr lang="hr-HR" sz="1600" dirty="0" smtClean="0"/>
              <a:t>(veliki odmor)</a:t>
            </a:r>
          </a:p>
          <a:p>
            <a:r>
              <a:rPr lang="hr-HR" sz="1600" dirty="0" smtClean="0"/>
              <a:t>3.Matematika</a:t>
            </a:r>
          </a:p>
          <a:p>
            <a:r>
              <a:rPr lang="hr-HR" sz="1600" dirty="0" smtClean="0"/>
              <a:t>(veliki odmor)</a:t>
            </a:r>
          </a:p>
          <a:p>
            <a:r>
              <a:rPr lang="hr-HR" sz="1600" dirty="0" smtClean="0"/>
              <a:t>4.Likovna kultura</a:t>
            </a:r>
          </a:p>
          <a:p>
            <a:r>
              <a:rPr lang="hr-HR" sz="1600" dirty="0" smtClean="0"/>
              <a:t>(mali odmor)</a:t>
            </a:r>
          </a:p>
          <a:p>
            <a:r>
              <a:rPr lang="hr-HR" sz="1600" dirty="0" smtClean="0"/>
              <a:t>5.Likovna kultura</a:t>
            </a:r>
          </a:p>
          <a:p>
            <a:r>
              <a:rPr lang="hr-HR" sz="1600" dirty="0" smtClean="0"/>
              <a:t>(mali odmor)</a:t>
            </a:r>
          </a:p>
          <a:p>
            <a:r>
              <a:rPr lang="hr-HR" sz="1600" dirty="0" smtClean="0"/>
              <a:t>6.Glazbena kultura</a:t>
            </a:r>
          </a:p>
          <a:p>
            <a:r>
              <a:rPr lang="hr-HR" sz="1600" dirty="0" smtClean="0"/>
              <a:t>(mali odmor)</a:t>
            </a:r>
          </a:p>
          <a:p>
            <a:r>
              <a:rPr lang="hr-HR" sz="1600" dirty="0" smtClean="0"/>
              <a:t>7. Tjelesna i zdravstvena kultura</a:t>
            </a:r>
          </a:p>
          <a:p>
            <a:r>
              <a:rPr lang="hr-HR" sz="1600" dirty="0" smtClean="0"/>
              <a:t>Blok flauta- 45 min</a:t>
            </a:r>
          </a:p>
          <a:p>
            <a:endParaRPr lang="hr-HR" sz="1800" dirty="0" smtClean="0"/>
          </a:p>
          <a:p>
            <a:endParaRPr lang="hr-HR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Raspored: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265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Školski sat: 45 min</a:t>
            </a:r>
          </a:p>
          <a:p>
            <a:r>
              <a:rPr lang="hr-HR" sz="2800" dirty="0" smtClean="0"/>
              <a:t>-&gt; 45 h = 3   h</a:t>
            </a:r>
          </a:p>
          <a:p>
            <a:pPr marL="109728" indent="0">
              <a:buNone/>
            </a:pPr>
            <a:r>
              <a:rPr lang="hr-HR" sz="2800" dirty="0" smtClean="0"/>
              <a:t>       60        4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Hrvatski</a:t>
            </a:r>
            <a:endParaRPr lang="hr-HR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511811" y="2420888"/>
            <a:ext cx="4795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555776" y="2420888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511811" y="1988840"/>
            <a:ext cx="479532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1511811" y="2492896"/>
            <a:ext cx="395893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56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5 min-&gt;5   h =  1  h</a:t>
            </a:r>
          </a:p>
          <a:p>
            <a:pPr marL="109728" indent="0">
              <a:buNone/>
            </a:pPr>
            <a:r>
              <a:rPr lang="hr-HR" dirty="0" smtClean="0"/>
              <a:t>               60        12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Mali odmor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95736" y="1916832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91880" y="191683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267744" y="1556792"/>
            <a:ext cx="432048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267744" y="2060848"/>
            <a:ext cx="36004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3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Školski sat: 45 min</a:t>
            </a:r>
          </a:p>
          <a:p>
            <a:r>
              <a:rPr lang="hr-HR" sz="2400" dirty="0" smtClean="0"/>
              <a:t>-&gt; 45 h = 3   h</a:t>
            </a:r>
          </a:p>
          <a:p>
            <a:pPr marL="109728" indent="0">
              <a:buNone/>
            </a:pPr>
            <a:r>
              <a:rPr lang="hr-HR" sz="2400" dirty="0" smtClean="0"/>
              <a:t>       60        4</a:t>
            </a:r>
          </a:p>
          <a:p>
            <a:pPr marL="109728" indent="0">
              <a:buNone/>
            </a:pP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Povijest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59632" y="2276872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39752" y="2276872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403648" y="1988840"/>
            <a:ext cx="432048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259632" y="2420888"/>
            <a:ext cx="576064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1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15 min-&gt;15  h= 1  h</a:t>
            </a:r>
          </a:p>
          <a:p>
            <a:pPr marL="109728" indent="0">
              <a:buNone/>
            </a:pPr>
            <a:r>
              <a:rPr lang="hr-HR" dirty="0" smtClean="0"/>
              <a:t>                  60       4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Veliki odmor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483768" y="1916832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707904" y="191683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627784" y="1556792"/>
            <a:ext cx="432048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483768" y="1988840"/>
            <a:ext cx="72008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503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/>
              <a:t>Školski sat: 45 min</a:t>
            </a:r>
          </a:p>
          <a:p>
            <a:r>
              <a:rPr lang="hr-HR" sz="2800" dirty="0"/>
              <a:t>-&gt; 45 h = 3   h</a:t>
            </a:r>
          </a:p>
          <a:p>
            <a:pPr marL="109728" indent="0">
              <a:buNone/>
            </a:pPr>
            <a:r>
              <a:rPr lang="hr-HR" sz="2800" dirty="0"/>
              <a:t>       60        4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Matematika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59632" y="242088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699792" y="242088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331640" y="1988840"/>
            <a:ext cx="648072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331640" y="2492896"/>
            <a:ext cx="576064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88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b</a:t>
            </a:r>
            <a:r>
              <a:rPr lang="hr-HR" dirty="0" smtClean="0"/>
              <a:t>lok sat</a:t>
            </a:r>
          </a:p>
          <a:p>
            <a:r>
              <a:rPr lang="hr-HR" dirty="0" smtClean="0"/>
              <a:t>Školski sat: 90 min= 90h= 3 h  </a:t>
            </a:r>
          </a:p>
          <a:p>
            <a:pPr marL="109728" indent="0">
              <a:buNone/>
            </a:pPr>
            <a:r>
              <a:rPr lang="hr-HR" dirty="0" smtClean="0"/>
              <a:t>                                   60      2</a:t>
            </a:r>
          </a:p>
          <a:p>
            <a:pPr marL="109728" indent="0">
              <a:buNone/>
            </a:pPr>
            <a:r>
              <a:rPr lang="hr-HR" sz="2400" dirty="0" smtClean="0"/>
              <a:t>                                   = 1  1/2      </a:t>
            </a:r>
            <a:endParaRPr lang="hr-HR" sz="2400" dirty="0"/>
          </a:p>
          <a:p>
            <a:pPr marL="109728" indent="0">
              <a:buNone/>
            </a:pPr>
            <a:r>
              <a:rPr lang="hr-HR" dirty="0" smtClean="0"/>
              <a:t>                        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Likovna kultura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427984" y="2348880"/>
            <a:ext cx="5040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77578" y="234385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427984" y="1988840"/>
            <a:ext cx="504056" cy="3550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427984" y="2564904"/>
            <a:ext cx="504056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78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/>
              <a:t>Školski sat: 45 min</a:t>
            </a:r>
          </a:p>
          <a:p>
            <a:r>
              <a:rPr lang="hr-HR" sz="2400" dirty="0"/>
              <a:t>-&gt; 45 h = 3   h</a:t>
            </a:r>
          </a:p>
          <a:p>
            <a:pPr marL="109728" indent="0">
              <a:buNone/>
            </a:pPr>
            <a:r>
              <a:rPr lang="hr-HR" sz="2400" dirty="0"/>
              <a:t>       60        4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Glazbena kultura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59632" y="2276872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39752" y="2276872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331640" y="1988840"/>
            <a:ext cx="504056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259632" y="2348880"/>
            <a:ext cx="576064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25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1299</TotalTime>
  <Words>280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 RAZLOMCI, ŠKOLSKI NASTAVNI DAN</vt:lpstr>
      <vt:lpstr>Raspored:</vt:lpstr>
      <vt:lpstr>Hrvatski</vt:lpstr>
      <vt:lpstr>Mali odmor</vt:lpstr>
      <vt:lpstr>Povijest</vt:lpstr>
      <vt:lpstr>Veliki odmor</vt:lpstr>
      <vt:lpstr>Matematika</vt:lpstr>
      <vt:lpstr>Likovna kultura</vt:lpstr>
      <vt:lpstr>Glazbena kultura</vt:lpstr>
      <vt:lpstr>Tjelesna i zdravstvena kultura</vt:lpstr>
      <vt:lpstr>Blok fluta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ŠKOLSKI NSTAVNI DAN</dc:title>
  <dc:creator>Korisnik</dc:creator>
  <cp:lastModifiedBy>Korisnik</cp:lastModifiedBy>
  <cp:revision>25</cp:revision>
  <dcterms:created xsi:type="dcterms:W3CDTF">2018-10-09T16:47:58Z</dcterms:created>
  <dcterms:modified xsi:type="dcterms:W3CDTF">2018-10-10T14:55:38Z</dcterms:modified>
</cp:coreProperties>
</file>