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739DC52-8C55-48D2-9957-E860F19753D6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F23740-38AC-4B98-92E9-EEE3CBA13BCC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Školski nastavni dan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838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Školski sat traje 45 minuta, a to je 45/60  sata, skraćeno ¾ sata, to jest </a:t>
            </a:r>
            <a:r>
              <a:rPr lang="hr-HR" dirty="0" smtClean="0"/>
              <a:t>45/1440 </a:t>
            </a:r>
            <a:r>
              <a:rPr lang="hr-HR" dirty="0" smtClean="0"/>
              <a:t>dana.</a:t>
            </a:r>
          </a:p>
          <a:p>
            <a:pPr marL="0" indent="0">
              <a:buNone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                                      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0645">
            <a:off x="1331640" y="4149080"/>
            <a:ext cx="1790328" cy="179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6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Veliki odmor traje 15 minuta, a to je jednako ¼ sata.</a:t>
            </a:r>
          </a:p>
          <a:p>
            <a:r>
              <a:rPr lang="hr-HR" dirty="0" smtClean="0"/>
              <a:t>Mali odmor traje 5 minuta, a to je jednako 5/60 sata ili 1/12 sata</a:t>
            </a:r>
          </a:p>
          <a:p>
            <a:r>
              <a:rPr lang="hr-HR" dirty="0" smtClean="0"/>
              <a:t>Na velikom odmoru jedem 10 minuta, a to je 10/15 velikog odmora ili skraćeno 2/3.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Veliki i mali odmori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279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smo u školi najviše 7 sati, to je 7/24 sati dnevno provedenih u školi.</a:t>
            </a:r>
          </a:p>
          <a:p>
            <a:r>
              <a:rPr lang="hr-HR" dirty="0" smtClean="0"/>
              <a:t>Ako pišemo kratki ispit 10 minuta, to je 10/45 školskog sata ili skraćeno 2/9.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049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4869160"/>
            <a:ext cx="8229600" cy="1252728"/>
          </a:xfrm>
        </p:spPr>
        <p:txBody>
          <a:bodyPr/>
          <a:lstStyle/>
          <a:p>
            <a:r>
              <a:rPr lang="hr-HR" smtClean="0">
                <a:solidFill>
                  <a:srgbClr val="0070C0"/>
                </a:solidFill>
              </a:rPr>
              <a:t>Izradio: Leon Florjanić</a:t>
            </a:r>
            <a:endParaRPr lang="hr-H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87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110</Words>
  <Application>Microsoft Office PowerPoint</Application>
  <PresentationFormat>Prikaz na zaslonu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Waveform</vt:lpstr>
      <vt:lpstr>Školski nastavni dan</vt:lpstr>
      <vt:lpstr>PowerPointova prezentacija</vt:lpstr>
      <vt:lpstr>Veliki i mali odmori</vt:lpstr>
      <vt:lpstr>PowerPointova prezentacija</vt:lpstr>
      <vt:lpstr>Izradio: Leon Florjanić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Školski nastavni dan</dc:title>
  <dc:creator>win7</dc:creator>
  <cp:lastModifiedBy>Korisnik</cp:lastModifiedBy>
  <cp:revision>6</cp:revision>
  <dcterms:created xsi:type="dcterms:W3CDTF">2018-10-14T16:38:34Z</dcterms:created>
  <dcterms:modified xsi:type="dcterms:W3CDTF">2018-10-20T05:27:05Z</dcterms:modified>
</cp:coreProperties>
</file>