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2F24"/>
    <a:srgbClr val="3E4A7E"/>
    <a:srgbClr val="E73DCF"/>
    <a:srgbClr val="4C4218"/>
    <a:srgbClr val="111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408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769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2826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2334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314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588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3396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04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588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832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785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632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391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66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914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565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F7378-5D45-4149-AE9C-8F80F4388955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0F6F19-F3EA-4169-B50F-9BCBB8C54F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919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380208" y="894806"/>
            <a:ext cx="8915399" cy="2262781"/>
          </a:xfrm>
        </p:spPr>
        <p:txBody>
          <a:bodyPr/>
          <a:lstStyle/>
          <a:p>
            <a:r>
              <a:rPr lang="hr-HR" dirty="0" smtClean="0"/>
              <a:t>Sunčev sat i razlomci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60482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Učenje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84709" y="1441268"/>
            <a:ext cx="8915400" cy="3777622"/>
          </a:xfrm>
        </p:spPr>
        <p:txBody>
          <a:bodyPr>
            <a:noAutofit/>
          </a:bodyPr>
          <a:lstStyle/>
          <a:p>
            <a:r>
              <a:rPr lang="hr-HR" sz="2800" dirty="0" smtClean="0"/>
              <a:t>Luka je učio na dan po 1/6 sata. Njegova sestra je učila 5/6 sata. Koliko su minuta učili zajedno?</a:t>
            </a:r>
          </a:p>
          <a:p>
            <a:endParaRPr lang="hr-HR" sz="2800" dirty="0" smtClean="0"/>
          </a:p>
          <a:p>
            <a:r>
              <a:rPr lang="hr-HR" sz="2800" dirty="0"/>
              <a:t> </a:t>
            </a:r>
            <a:r>
              <a:rPr lang="hr-HR" sz="2800" dirty="0" smtClean="0"/>
              <a:t>Luka </a:t>
            </a:r>
            <a:r>
              <a:rPr lang="hr-HR" sz="2800" dirty="0"/>
              <a:t>1/6=10 </a:t>
            </a:r>
            <a:r>
              <a:rPr lang="hr-HR" sz="2800" dirty="0" smtClean="0"/>
              <a:t>minuta</a:t>
            </a:r>
          </a:p>
          <a:p>
            <a:r>
              <a:rPr lang="hr-HR" sz="2800" dirty="0" smtClean="0"/>
              <a:t>Sestra </a:t>
            </a:r>
            <a:r>
              <a:rPr lang="hr-HR" sz="2800" dirty="0"/>
              <a:t>5/6=50 minuta </a:t>
            </a:r>
          </a:p>
          <a:p>
            <a:r>
              <a:rPr lang="hr-HR" sz="2800" dirty="0" smtClean="0"/>
              <a:t>Ukupno= 10+50=60 </a:t>
            </a:r>
            <a:r>
              <a:rPr lang="hr-HR" sz="2800" dirty="0"/>
              <a:t>minuta</a:t>
            </a:r>
            <a:r>
              <a:rPr lang="hr-HR" sz="2800" dirty="0" smtClean="0"/>
              <a:t>= </a:t>
            </a:r>
            <a:r>
              <a:rPr lang="hr-HR" sz="2800" dirty="0"/>
              <a:t>1 </a:t>
            </a:r>
            <a:r>
              <a:rPr lang="hr-HR" sz="2800" dirty="0" smtClean="0"/>
              <a:t>sat</a:t>
            </a:r>
          </a:p>
          <a:p>
            <a:r>
              <a:rPr lang="hr-HR" sz="2800" dirty="0"/>
              <a:t>Luka i njegova sestra su zajedno učili 60 minuta, a to je 1 sat.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4927239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Igranje igrica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393269" y="1604554"/>
            <a:ext cx="8915400" cy="3777622"/>
          </a:xfrm>
        </p:spPr>
        <p:txBody>
          <a:bodyPr>
            <a:noAutofit/>
          </a:bodyPr>
          <a:lstStyle/>
          <a:p>
            <a:r>
              <a:rPr lang="hr-HR" sz="2800" dirty="0" smtClean="0"/>
              <a:t>Matej je  igrao igrice 20 minuta, a njegov prijatelj 40 minuta. Prikaži njihovo igranje u razlomcima i zbroji.</a:t>
            </a:r>
          </a:p>
          <a:p>
            <a:pPr marL="0" indent="0">
              <a:buNone/>
            </a:pPr>
            <a:endParaRPr lang="hr-HR" sz="2800" dirty="0" smtClean="0"/>
          </a:p>
          <a:p>
            <a:r>
              <a:rPr lang="hr-HR" sz="2800" dirty="0" smtClean="0"/>
              <a:t>Matej   20 min= 2/6 h= 1/3 h</a:t>
            </a:r>
          </a:p>
          <a:p>
            <a:r>
              <a:rPr lang="hr-HR" sz="2800" dirty="0" smtClean="0"/>
              <a:t>Prijatelj 40 min= 4/6 h= 2/3 h</a:t>
            </a:r>
          </a:p>
          <a:p>
            <a:r>
              <a:rPr lang="hr-HR" sz="2800" dirty="0" smtClean="0"/>
              <a:t>Ukupno= 1/3 +2/3= 3/3=1 h</a:t>
            </a:r>
          </a:p>
          <a:p>
            <a:pPr marL="0" indent="0">
              <a:buNone/>
            </a:pPr>
            <a:r>
              <a:rPr lang="hr-HR" sz="2800" dirty="0"/>
              <a:t> </a:t>
            </a:r>
            <a:endParaRPr lang="hr-HR" sz="2800" dirty="0" smtClean="0"/>
          </a:p>
          <a:p>
            <a:pPr marL="0" indent="0">
              <a:buNone/>
            </a:pPr>
            <a:r>
              <a:rPr lang="hr-HR" sz="2800" dirty="0"/>
              <a:t> </a:t>
            </a:r>
            <a:r>
              <a:rPr lang="hr-HR" sz="2800" dirty="0" smtClean="0"/>
              <a:t>    Matej i njegov prijatelj su ukupno igrali 1 h odnosno 60 minuta.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18218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 smtClean="0"/>
              <a:t>Putovanje u minutama i sekundama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5036011"/>
          </a:xfrm>
        </p:spPr>
        <p:txBody>
          <a:bodyPr>
            <a:normAutofit fontScale="40000" lnSpcReduction="20000"/>
          </a:bodyPr>
          <a:lstStyle/>
          <a:p>
            <a:r>
              <a:rPr lang="hr-HR" dirty="0" smtClean="0"/>
              <a:t> </a:t>
            </a:r>
            <a:r>
              <a:rPr lang="hr-HR" sz="7000" dirty="0" smtClean="0"/>
              <a:t>Putovanje busom traje do </a:t>
            </a:r>
            <a:r>
              <a:rPr lang="hr-HR" sz="7000" dirty="0"/>
              <a:t>Z</a:t>
            </a:r>
            <a:r>
              <a:rPr lang="hr-HR" sz="7000" dirty="0" smtClean="0"/>
              <a:t>agreba  3 h, a do  Zadra 6 h. Pretvori sate u minute i sekunde. I Izračunaj koliko je to ukupno minuta i sekundi.</a:t>
            </a:r>
          </a:p>
          <a:p>
            <a:endParaRPr lang="hr-HR" sz="7000" dirty="0" smtClean="0"/>
          </a:p>
          <a:p>
            <a:r>
              <a:rPr lang="hr-HR" sz="7000" dirty="0" smtClean="0"/>
              <a:t>Zagreb 3h=3*60 min =180 </a:t>
            </a:r>
            <a:r>
              <a:rPr lang="hr-HR" sz="7000" dirty="0" smtClean="0"/>
              <a:t>min*60=10 800 </a:t>
            </a:r>
            <a:r>
              <a:rPr lang="hr-HR" sz="7000" dirty="0" smtClean="0"/>
              <a:t>s</a:t>
            </a:r>
          </a:p>
          <a:p>
            <a:r>
              <a:rPr lang="hr-HR" sz="7000" dirty="0" smtClean="0"/>
              <a:t>Zadar 6h=6*60 min= 360 </a:t>
            </a:r>
            <a:r>
              <a:rPr lang="hr-HR" sz="7000" dirty="0" smtClean="0"/>
              <a:t>min*60=21 600 </a:t>
            </a:r>
            <a:r>
              <a:rPr lang="hr-HR" sz="7000" dirty="0" smtClean="0"/>
              <a:t>s</a:t>
            </a:r>
          </a:p>
          <a:p>
            <a:r>
              <a:rPr lang="hr-HR" sz="7000" dirty="0" smtClean="0"/>
              <a:t>Ukupno minuta 180 min+360 min=540 min</a:t>
            </a:r>
          </a:p>
          <a:p>
            <a:r>
              <a:rPr lang="hr-HR" sz="7000" dirty="0" smtClean="0"/>
              <a:t>Ukupno sekundi </a:t>
            </a:r>
            <a:r>
              <a:rPr lang="hr-HR" sz="7000" dirty="0" smtClean="0"/>
              <a:t>10 800s </a:t>
            </a:r>
            <a:r>
              <a:rPr lang="hr-HR" sz="7000" dirty="0" smtClean="0"/>
              <a:t>+</a:t>
            </a:r>
            <a:r>
              <a:rPr lang="hr-HR" sz="7000" dirty="0" smtClean="0"/>
              <a:t>21 600 </a:t>
            </a:r>
            <a:r>
              <a:rPr lang="hr-HR" sz="7000" dirty="0" smtClean="0"/>
              <a:t>s= </a:t>
            </a:r>
            <a:r>
              <a:rPr lang="hr-HR" sz="7000" dirty="0" smtClean="0"/>
              <a:t>32 400 </a:t>
            </a:r>
            <a:r>
              <a:rPr lang="hr-HR" sz="7000" dirty="0" smtClean="0"/>
              <a:t>s</a:t>
            </a:r>
          </a:p>
          <a:p>
            <a:endParaRPr lang="hr-HR" sz="7000" dirty="0" smtClean="0"/>
          </a:p>
          <a:p>
            <a:pPr marL="0" indent="0">
              <a:buNone/>
            </a:pPr>
            <a:r>
              <a:rPr lang="hr-HR" sz="7000" dirty="0"/>
              <a:t> </a:t>
            </a:r>
            <a:r>
              <a:rPr lang="hr-HR" sz="7000" dirty="0" smtClean="0"/>
              <a:t>Put je ukupno trajao 540 minuta i </a:t>
            </a:r>
            <a:r>
              <a:rPr lang="hr-HR" sz="7000" dirty="0" smtClean="0"/>
              <a:t>32 400 </a:t>
            </a:r>
            <a:r>
              <a:rPr lang="hr-HR" sz="7000" dirty="0" smtClean="0"/>
              <a:t>sekundi.</a:t>
            </a:r>
            <a:endParaRPr lang="hr-HR" sz="7000" dirty="0"/>
          </a:p>
        </p:txBody>
      </p:sp>
    </p:spTree>
    <p:extLst>
      <p:ext uri="{BB962C8B-B14F-4D97-AF65-F5344CB8AC3E}">
        <p14:creationId xmlns:p14="http://schemas.microsoft.com/office/powerpoint/2010/main" val="2034531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Lov na životinje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Karlo je lovio životinje 3/10 dana, a Ivan je lovio  6/15 dana. Koliko su oni lovili zajedno?</a:t>
            </a:r>
          </a:p>
          <a:p>
            <a:r>
              <a:rPr lang="hr-HR" sz="2800" dirty="0" smtClean="0"/>
              <a:t>3/10 +6/15= 9/30 + 12/30 = 21/30 dana</a:t>
            </a:r>
          </a:p>
          <a:p>
            <a:r>
              <a:rPr lang="hr-HR" sz="2800" dirty="0" smtClean="0"/>
              <a:t>21/30=7/10</a:t>
            </a:r>
          </a:p>
          <a:p>
            <a:pPr marL="0" indent="0">
              <a:buNone/>
            </a:pPr>
            <a:r>
              <a:rPr lang="hr-HR" sz="2800" dirty="0"/>
              <a:t> </a:t>
            </a:r>
            <a:r>
              <a:rPr lang="hr-HR" sz="2800" dirty="0" smtClean="0"/>
              <a:t> Karlo i Ivan su zajedno lovili 7/10 dana.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23968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Minute u jednom danu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Jedan dan ima 24 sata. Prikaži 3 minute u ukupnim minutama jednog dana u obliku razlomka i 20 sekundi u ukupnom broju sekundi jednog dana.</a:t>
            </a:r>
          </a:p>
          <a:p>
            <a:endParaRPr lang="hr-HR" sz="2800" dirty="0" smtClean="0"/>
          </a:p>
          <a:p>
            <a:r>
              <a:rPr lang="hr-HR" sz="2800" dirty="0" smtClean="0"/>
              <a:t>24 h= </a:t>
            </a:r>
            <a:r>
              <a:rPr lang="hr-HR" sz="2800" dirty="0" smtClean="0"/>
              <a:t>1 440 min=86 400 </a:t>
            </a:r>
            <a:r>
              <a:rPr lang="hr-HR" sz="2800" dirty="0" smtClean="0"/>
              <a:t>s</a:t>
            </a:r>
          </a:p>
          <a:p>
            <a:r>
              <a:rPr lang="hr-HR" sz="2800" dirty="0" smtClean="0"/>
              <a:t>3 min u jednom danu = </a:t>
            </a:r>
            <a:r>
              <a:rPr lang="hr-HR" sz="2800" dirty="0" smtClean="0"/>
              <a:t>3/1 440=1/480</a:t>
            </a:r>
            <a:endParaRPr lang="hr-HR" sz="2800" dirty="0" smtClean="0"/>
          </a:p>
          <a:p>
            <a:r>
              <a:rPr lang="hr-HR" sz="2800" dirty="0" smtClean="0"/>
              <a:t>20 s u jednom danu = </a:t>
            </a:r>
            <a:r>
              <a:rPr lang="hr-HR" sz="2800" dirty="0" smtClean="0"/>
              <a:t>20/86 400</a:t>
            </a:r>
            <a:r>
              <a:rPr lang="hr-HR" sz="2800" dirty="0" smtClean="0"/>
              <a:t>= </a:t>
            </a:r>
            <a:r>
              <a:rPr lang="hr-HR" sz="2800" dirty="0" smtClean="0"/>
              <a:t>1/4 320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2471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 smtClean="0"/>
              <a:t>Šopingiranje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>Ivana je </a:t>
            </a:r>
            <a:r>
              <a:rPr lang="hr-HR" sz="2800" dirty="0" err="1" smtClean="0"/>
              <a:t>šopingirala</a:t>
            </a:r>
            <a:r>
              <a:rPr lang="hr-HR" sz="2800" dirty="0" smtClean="0"/>
              <a:t> 4 sata, a Anja 6 sati. Prikaži u razlomcima koliko su one zajedno </a:t>
            </a:r>
            <a:r>
              <a:rPr lang="hr-HR" sz="2800" dirty="0" err="1" smtClean="0"/>
              <a:t>šopingirale</a:t>
            </a:r>
            <a:r>
              <a:rPr lang="hr-HR" sz="2800" dirty="0" smtClean="0"/>
              <a:t> od ukupnog broja sati u jednom danu.</a:t>
            </a:r>
          </a:p>
          <a:p>
            <a:endParaRPr lang="hr-HR" sz="2800" dirty="0" smtClean="0"/>
          </a:p>
          <a:p>
            <a:r>
              <a:rPr lang="hr-HR" sz="2800" dirty="0" smtClean="0"/>
              <a:t>Ivana 4h= 4/24 dana</a:t>
            </a:r>
          </a:p>
          <a:p>
            <a:r>
              <a:rPr lang="hr-HR" sz="2800" dirty="0" smtClean="0"/>
              <a:t>Anja 6h=6/24 dana</a:t>
            </a:r>
          </a:p>
          <a:p>
            <a:r>
              <a:rPr lang="hr-HR" sz="2800" dirty="0" smtClean="0"/>
              <a:t>Ukupno 4/24 dana+ 6/24 dana= 10/24 = 5/12 dana.</a:t>
            </a:r>
          </a:p>
          <a:p>
            <a:endParaRPr lang="hr-HR" sz="2800" dirty="0" smtClean="0"/>
          </a:p>
          <a:p>
            <a:r>
              <a:rPr lang="hr-HR" sz="2800" dirty="0" smtClean="0"/>
              <a:t>Ivana i Anja su zajedno </a:t>
            </a:r>
            <a:r>
              <a:rPr lang="hr-HR" sz="2800" dirty="0" err="1" smtClean="0"/>
              <a:t>šopingirale</a:t>
            </a:r>
            <a:r>
              <a:rPr lang="hr-HR" sz="2800" dirty="0" smtClean="0"/>
              <a:t> 5/12 dana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2165340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6600" dirty="0" smtClean="0"/>
              <a:t>HVALA NA PAŽNJI </a:t>
            </a:r>
            <a:r>
              <a:rPr lang="hr-HR" sz="6600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hr-HR" sz="4000" dirty="0"/>
          </a:p>
        </p:txBody>
      </p:sp>
      <p:sp>
        <p:nvSpPr>
          <p:cNvPr id="4" name="Pravokutnik 3"/>
          <p:cNvSpPr/>
          <p:nvPr/>
        </p:nvSpPr>
        <p:spPr>
          <a:xfrm>
            <a:off x="2904938" y="4885509"/>
            <a:ext cx="39791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IZRADIO: Nikola Jagić , 6.b</a:t>
            </a:r>
          </a:p>
        </p:txBody>
      </p:sp>
    </p:spTree>
    <p:extLst>
      <p:ext uri="{BB962C8B-B14F-4D97-AF65-F5344CB8AC3E}">
        <p14:creationId xmlns:p14="http://schemas.microsoft.com/office/powerpoint/2010/main" val="13537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amen">
  <a:themeElements>
    <a:clrScheme name="Elementarn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rame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372</Words>
  <Application>Microsoft Office PowerPoint</Application>
  <PresentationFormat>Prilagođeno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Pramen</vt:lpstr>
      <vt:lpstr>Sunčev sat i razlomci</vt:lpstr>
      <vt:lpstr>Učenje</vt:lpstr>
      <vt:lpstr>Igranje igrica</vt:lpstr>
      <vt:lpstr>Putovanje u minutama i sekundama</vt:lpstr>
      <vt:lpstr>Lov na životinje</vt:lpstr>
      <vt:lpstr>Minute u jednom danu</vt:lpstr>
      <vt:lpstr>Šopingiranje</vt:lpstr>
      <vt:lpstr>PowerPointova prezentacija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Home</dc:creator>
  <cp:lastModifiedBy>Korisnik</cp:lastModifiedBy>
  <cp:revision>17</cp:revision>
  <dcterms:created xsi:type="dcterms:W3CDTF">2018-10-03T13:39:14Z</dcterms:created>
  <dcterms:modified xsi:type="dcterms:W3CDTF">2018-10-19T16:27:19Z</dcterms:modified>
</cp:coreProperties>
</file>