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ACBCA-A25F-4C46-AE4E-AD361B86B73C}" type="datetimeFigureOut">
              <a:rPr lang="sr-Latn-CS" smtClean="0"/>
              <a:pPr/>
              <a:t>19.10.2018.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66F80-4700-4A2B-A6A5-DF0F2B3B46F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01.10.2018. </a:t>
            </a:r>
            <a:r>
              <a:rPr lang="hr-HR" sz="6000" b="1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hr-HR" sz="6000" b="1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hr-HR" sz="6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Jedan dan mog života</a:t>
            </a:r>
            <a:endParaRPr lang="hr-HR" sz="6000" b="1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Rezervirano mjesto sadržaja 5" descr="b7.jpg"/>
          <p:cNvPicPr>
            <a:picLocks noGrp="1" noChangeAspect="1"/>
          </p:cNvPicPr>
          <p:nvPr>
            <p:ph idx="1"/>
          </p:nvPr>
        </p:nvPicPr>
        <p:blipFill>
          <a:blip r:embed="rId3"/>
          <a:srcRect r="37931"/>
          <a:stretch>
            <a:fillRect/>
          </a:stretch>
        </p:blipFill>
        <p:spPr>
          <a:xfrm>
            <a:off x="1160088" y="908720"/>
            <a:ext cx="6796288" cy="54747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 advClick="0" advTm="2000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je sati! </a:t>
            </a:r>
          </a:p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Započinje novi dan, zapravo,  7/24 dana,već je prošlo.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Slijedi: umivanje, pranje </a:t>
            </a: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zubi, </a:t>
            </a: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doručak i spremanje za školu.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4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8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1/3 </a:t>
            </a:r>
            <a:br>
              <a:rPr lang="hr-HR" sz="10700" dirty="0" smtClean="0">
                <a:solidFill>
                  <a:schemeClr val="bg1"/>
                </a:solidFill>
              </a:rPr>
            </a:br>
            <a:r>
              <a:rPr lang="hr-HR" sz="10700" dirty="0" smtClean="0">
                <a:solidFill>
                  <a:schemeClr val="bg1"/>
                </a:solidFill>
              </a:rPr>
              <a:t>dana je iza mene!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3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je sati. </a:t>
            </a:r>
          </a:p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Krećem u školu.</a:t>
            </a: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Danas imam čak 6 različitih predmeta od ukupno 13 predmeta.</a:t>
            </a:r>
          </a:p>
          <a:p>
            <a:pPr algn="ctr">
              <a:buNone/>
            </a:pPr>
            <a:r>
              <a:rPr lang="hr-HR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6/13</a:t>
            </a: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4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Nitko od učenika iz razreda nije bolestan. Svi su na nastavi.</a:t>
            </a:r>
          </a:p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21/</a:t>
            </a:r>
            <a:r>
              <a:rPr lang="hr-HR" sz="5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hr-HR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jedan cijeli razred</a:t>
            </a: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Nastava mi završava u 15h i 25 minuta. Doma dolazim u 15 h i 30minuta. Prošlo je već 15    sata mojeg dana.</a:t>
            </a:r>
          </a:p>
          <a:p>
            <a:pPr algn="ctr">
              <a:buNone/>
            </a:pPr>
            <a:endParaRPr lang="hr-HR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214678" y="378619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3214678" y="4357694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Ravni poveznik 5"/>
          <p:cNvCxnSpPr/>
          <p:nvPr/>
        </p:nvCxnSpPr>
        <p:spPr>
          <a:xfrm>
            <a:off x="3214678" y="4572008"/>
            <a:ext cx="57150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9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3257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 16 sati počinje mi trening nogometa i traje </a:t>
            </a:r>
          </a:p>
          <a:p>
            <a:pPr algn="ctr">
              <a:buNone/>
            </a:pPr>
            <a:endParaRPr lang="hr-HR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sata.</a:t>
            </a:r>
          </a:p>
          <a:p>
            <a:pPr algn="ctr">
              <a:buNone/>
            </a:pPr>
            <a:endParaRPr lang="hr-HR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357554" y="4000504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3857620" y="3643314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3857620" y="4357694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Ravni poveznik 14"/>
          <p:cNvCxnSpPr/>
          <p:nvPr/>
        </p:nvCxnSpPr>
        <p:spPr>
          <a:xfrm>
            <a:off x="3786182" y="4500570"/>
            <a:ext cx="57150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0/24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 18h, odnosno, nakon 18/24 ili 3/4 dana započinjem s učenjem.</a:t>
            </a:r>
          </a:p>
          <a:p>
            <a:pPr algn="ctr">
              <a:buNone/>
            </a:pPr>
            <a:endParaRPr lang="hr-HR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6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 22 h idem na spavanje.</a:t>
            </a:r>
          </a:p>
          <a:p>
            <a:pPr>
              <a:buNone/>
            </a:pPr>
            <a:endParaRPr lang="hr-HR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23/24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24/</a:t>
            </a:r>
            <a:r>
              <a:rPr lang="hr-HR" sz="10700" dirty="0" err="1" smtClean="0">
                <a:solidFill>
                  <a:schemeClr val="bg1"/>
                </a:solidFill>
              </a:rPr>
              <a:t>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Završio je moj jedan </a:t>
            </a:r>
            <a:r>
              <a:rPr lang="hr-HR" sz="10700" smtClean="0">
                <a:solidFill>
                  <a:schemeClr val="bg1"/>
                </a:solidFill>
              </a:rPr>
              <a:t>cijeli dan</a:t>
            </a:r>
            <a:r>
              <a:rPr lang="hr-HR" sz="10700" dirty="0" smtClean="0">
                <a:solidFill>
                  <a:schemeClr val="bg1"/>
                </a:solidFill>
              </a:rPr>
              <a:t>.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1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2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3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4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 smtClean="0">
                <a:solidFill>
                  <a:schemeClr val="bg1"/>
                </a:solidFill>
              </a:rPr>
              <a:t>5/24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6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0700" dirty="0">
                <a:solidFill>
                  <a:schemeClr val="bg1"/>
                </a:solidFill>
              </a:rPr>
              <a:t>7</a:t>
            </a:r>
            <a:r>
              <a:rPr lang="hr-HR" sz="10700" dirty="0" smtClean="0">
                <a:solidFill>
                  <a:schemeClr val="bg1"/>
                </a:solidFill>
              </a:rPr>
              <a:t>/24</a:t>
            </a:r>
            <a:endParaRPr lang="hr-HR" sz="10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000">
    <p:fade thruBlk="1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131</Words>
  <Application>Microsoft Office PowerPoint</Application>
  <PresentationFormat>Prikaz na zaslonu (4:3)</PresentationFormat>
  <Paragraphs>34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5" baseType="lpstr">
      <vt:lpstr>Office tema</vt:lpstr>
      <vt:lpstr>01.10.2018.  Jedan dan mog života</vt:lpstr>
      <vt:lpstr>        0/24</vt:lpstr>
      <vt:lpstr>        1/24</vt:lpstr>
      <vt:lpstr>        2/24</vt:lpstr>
      <vt:lpstr>        3/24</vt:lpstr>
      <vt:lpstr>        4/24</vt:lpstr>
      <vt:lpstr>        5/24</vt:lpstr>
      <vt:lpstr>        6/24</vt:lpstr>
      <vt:lpstr>        7/24</vt:lpstr>
      <vt:lpstr>PowerPointova prezentacija</vt:lpstr>
      <vt:lpstr>PowerPointova prezentacija</vt:lpstr>
      <vt:lpstr>PowerPointova prezentacija</vt:lpstr>
      <vt:lpstr>        8/24</vt:lpstr>
      <vt:lpstr>        1/3  dana je iza mene!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       23/24</vt:lpstr>
      <vt:lpstr>        24/24</vt:lpstr>
      <vt:lpstr>        Završio je moj jedan cijeli dan.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01.10.2018.  Moj školski, nastavni dan!</dc:title>
  <dc:creator>Mario Magdalenić</dc:creator>
  <cp:lastModifiedBy>Korisnik</cp:lastModifiedBy>
  <cp:revision>6</cp:revision>
  <dcterms:created xsi:type="dcterms:W3CDTF">2018-10-10T19:02:49Z</dcterms:created>
  <dcterms:modified xsi:type="dcterms:W3CDTF">2018-10-19T17:47:08Z</dcterms:modified>
</cp:coreProperties>
</file>