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3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avokutni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avokutni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avokutni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avokutni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avokutni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jeni pravokutni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jeni pravokutni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avokutni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82F055B-91BD-44BA-9297-56B1BA5D2FF6}" type="datetimeFigureOut">
              <a:rPr lang="hr-HR" smtClean="0"/>
              <a:t>7.10.2018.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9A804D3-76CD-4B8B-A8D1-8683C223AB8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055B-91BD-44BA-9297-56B1BA5D2FF6}" type="datetimeFigureOut">
              <a:rPr lang="hr-HR" smtClean="0"/>
              <a:t>7.10.2018.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04D3-76CD-4B8B-A8D1-8683C223AB8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055B-91BD-44BA-9297-56B1BA5D2FF6}" type="datetimeFigureOut">
              <a:rPr lang="hr-HR" smtClean="0"/>
              <a:t>7.10.2018.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04D3-76CD-4B8B-A8D1-8683C223AB8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055B-91BD-44BA-9297-56B1BA5D2FF6}" type="datetimeFigureOut">
              <a:rPr lang="hr-HR" smtClean="0"/>
              <a:t>7.10.2018.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04D3-76CD-4B8B-A8D1-8683C223AB8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055B-91BD-44BA-9297-56B1BA5D2FF6}" type="datetimeFigureOut">
              <a:rPr lang="hr-HR" smtClean="0"/>
              <a:t>7.10.2018.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04D3-76CD-4B8B-A8D1-8683C223AB8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055B-91BD-44BA-9297-56B1BA5D2FF6}" type="datetimeFigureOut">
              <a:rPr lang="hr-HR" smtClean="0"/>
              <a:t>7.10.2018.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04D3-76CD-4B8B-A8D1-8683C223AB8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6" name="Rezervirano mjesto datum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2F055B-91BD-44BA-9297-56B1BA5D2FF6}" type="datetimeFigureOut">
              <a:rPr lang="hr-HR" smtClean="0"/>
              <a:t>7.10.2018.</a:t>
            </a:fld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A804D3-76CD-4B8B-A8D1-8683C223AB8A}" type="slidenum">
              <a:rPr lang="hr-HR" smtClean="0"/>
              <a:t>‹#›</a:t>
            </a:fld>
            <a:endParaRPr lang="hr-HR"/>
          </a:p>
        </p:txBody>
      </p:sp>
      <p:sp>
        <p:nvSpPr>
          <p:cNvPr id="28" name="Rezervirano mjesto podnožj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82F055B-91BD-44BA-9297-56B1BA5D2FF6}" type="datetimeFigureOut">
              <a:rPr lang="hr-HR" smtClean="0"/>
              <a:t>7.10.2018.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9A804D3-76CD-4B8B-A8D1-8683C223AB8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055B-91BD-44BA-9297-56B1BA5D2FF6}" type="datetimeFigureOut">
              <a:rPr lang="hr-HR" smtClean="0"/>
              <a:t>7.10.2018.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04D3-76CD-4B8B-A8D1-8683C223AB8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055B-91BD-44BA-9297-56B1BA5D2FF6}" type="datetimeFigureOut">
              <a:rPr lang="hr-HR" smtClean="0"/>
              <a:t>7.10.2018.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04D3-76CD-4B8B-A8D1-8683C223AB8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055B-91BD-44BA-9297-56B1BA5D2FF6}" type="datetimeFigureOut">
              <a:rPr lang="hr-HR" smtClean="0"/>
              <a:t>7.10.2018.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04D3-76CD-4B8B-A8D1-8683C223AB8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avokutni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avokutni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avokutni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avokutni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avokutni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jeni pravokutni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jeni pravokutni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avokutni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avokutni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avokutni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avokutni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avokutni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avokutni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82F055B-91BD-44BA-9297-56B1BA5D2FF6}" type="datetimeFigureOut">
              <a:rPr lang="hr-HR" smtClean="0"/>
              <a:t>7.10.2018.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9A804D3-76CD-4B8B-A8D1-8683C223AB8A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8458200" cy="1470025"/>
          </a:xfrm>
        </p:spPr>
        <p:txBody>
          <a:bodyPr/>
          <a:lstStyle/>
          <a:p>
            <a:r>
              <a:rPr lang="hr-HR" dirty="0" smtClean="0">
                <a:latin typeface="+mn-lt"/>
              </a:rPr>
              <a:t>Pomično mjerilo (ili mjerka)</a:t>
            </a:r>
            <a:endParaRPr lang="hr-HR" dirty="0"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+mn-lt"/>
              </a:rPr>
              <a:t>Što je to pomično mjerilo?</a:t>
            </a:r>
            <a:endParaRPr lang="hr-HR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 </a:t>
            </a:r>
            <a:r>
              <a:rPr lang="hr-HR" dirty="0" smtClean="0"/>
              <a:t>ručni mjerni instrument za mjerenje vanjskih i unutrašnjih promjera raznih predmeta</a:t>
            </a:r>
          </a:p>
          <a:p>
            <a:endParaRPr lang="hr-HR" dirty="0" smtClean="0"/>
          </a:p>
          <a:p>
            <a:r>
              <a:rPr lang="hr-HR" dirty="0" smtClean="0"/>
              <a:t>dimenzije predmeta može odrediti sa preciznošću do desetog djela milimetra</a:t>
            </a:r>
          </a:p>
          <a:p>
            <a:endParaRPr lang="hr-HR" dirty="0" smtClean="0"/>
          </a:p>
          <a:p>
            <a:r>
              <a:rPr lang="hr-HR" dirty="0" smtClean="0"/>
              <a:t>postoje ručna i digitalna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Slikovni rezultat za pomicna mjer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124744"/>
            <a:ext cx="6048672" cy="45463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457200" y="5661248"/>
            <a:ext cx="8229600" cy="913288"/>
          </a:xfrm>
        </p:spPr>
        <p:txBody>
          <a:bodyPr/>
          <a:lstStyle/>
          <a:p>
            <a:endParaRPr lang="hr-HR" dirty="0"/>
          </a:p>
        </p:txBody>
      </p:sp>
      <p:pic>
        <p:nvPicPr>
          <p:cNvPr id="17410" name="Picture 2" descr="Slikovni rezultat za calip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20688"/>
            <a:ext cx="7776864" cy="58326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likovni rezultat za caliper"/>
          <p:cNvPicPr>
            <a:picLocks noChangeAspect="1" noChangeArrowheads="1"/>
          </p:cNvPicPr>
          <p:nvPr/>
        </p:nvPicPr>
        <p:blipFill>
          <a:blip r:embed="rId2" cstate="print"/>
          <a:srcRect t="13457" r="2174" b="12630"/>
          <a:stretch>
            <a:fillRect/>
          </a:stretch>
        </p:blipFill>
        <p:spPr bwMode="auto">
          <a:xfrm>
            <a:off x="1331640" y="1268760"/>
            <a:ext cx="6480720" cy="489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9552" y="3356992"/>
            <a:ext cx="8147248" cy="32895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u="sng" dirty="0" smtClean="0"/>
              <a:t>Dijelovi pomičnog mjerila</a:t>
            </a:r>
            <a:r>
              <a:rPr lang="hr-HR" u="sng" dirty="0" smtClean="0"/>
              <a:t>:</a:t>
            </a:r>
          </a:p>
          <a:p>
            <a:pPr>
              <a:buNone/>
            </a:pPr>
            <a:endParaRPr lang="hr-HR" u="sng" dirty="0" smtClean="0"/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k</a:t>
            </a:r>
            <a:r>
              <a:rPr lang="hr-HR" dirty="0" smtClean="0"/>
              <a:t>ljunovi </a:t>
            </a:r>
            <a:r>
              <a:rPr lang="hr-HR" dirty="0" smtClean="0"/>
              <a:t>za vanjske mjere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kljunovi </a:t>
            </a:r>
            <a:r>
              <a:rPr lang="hr-HR" dirty="0" smtClean="0"/>
              <a:t>za unutrašnje mjere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produžetak </a:t>
            </a:r>
            <a:r>
              <a:rPr lang="hr-HR" dirty="0" smtClean="0"/>
              <a:t>za mjerenje dubine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nepomični </a:t>
            </a:r>
            <a:r>
              <a:rPr lang="hr-HR" dirty="0" smtClean="0"/>
              <a:t>dio sa skalom u mm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nepomični </a:t>
            </a:r>
            <a:r>
              <a:rPr lang="hr-HR" dirty="0" smtClean="0"/>
              <a:t>dio sa skalom u inčima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pomični </a:t>
            </a:r>
            <a:r>
              <a:rPr lang="hr-HR" dirty="0" smtClean="0"/>
              <a:t>dio s skalom za </a:t>
            </a:r>
            <a:r>
              <a:rPr lang="hr-HR" smtClean="0"/>
              <a:t>mjerenje </a:t>
            </a:r>
            <a:r>
              <a:rPr lang="hr-HR" smtClean="0"/>
              <a:t>0.05 </a:t>
            </a:r>
            <a:r>
              <a:rPr lang="hr-HR" dirty="0" smtClean="0"/>
              <a:t>mm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pomični </a:t>
            </a:r>
            <a:r>
              <a:rPr lang="hr-HR" dirty="0" smtClean="0"/>
              <a:t>dio s skalom za mjerenje u inčima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/>
              <a:t>kočnica </a:t>
            </a:r>
            <a:r>
              <a:rPr lang="hr-HR" dirty="0" smtClean="0"/>
              <a:t>za pomičnu skalu</a:t>
            </a:r>
          </a:p>
          <a:p>
            <a:endParaRPr lang="hr-HR" dirty="0"/>
          </a:p>
        </p:txBody>
      </p:sp>
      <p:pic>
        <p:nvPicPr>
          <p:cNvPr id="15362" name="Picture 2" descr="https://upload.wikimedia.org/wikipedia/commons/thumb/f/f6/Vernier_caliper.svg/1280px-Vernier_caliper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6672"/>
            <a:ext cx="7859950" cy="27939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+mn-lt"/>
              </a:rPr>
              <a:t>Kako izmjeriti pomičnim mjerilom?</a:t>
            </a:r>
            <a:endParaRPr lang="hr-HR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2353448"/>
          </a:xfrm>
        </p:spPr>
        <p:txBody>
          <a:bodyPr>
            <a:normAutofit fontScale="92500"/>
          </a:bodyPr>
          <a:lstStyle/>
          <a:p>
            <a:r>
              <a:rPr lang="hr-HR" dirty="0" smtClean="0"/>
              <a:t>o</a:t>
            </a:r>
            <a:r>
              <a:rPr lang="hr-HR" dirty="0" smtClean="0"/>
              <a:t>čitana </a:t>
            </a:r>
            <a:r>
              <a:rPr lang="hr-HR" dirty="0" smtClean="0"/>
              <a:t>vrijednost je </a:t>
            </a:r>
            <a:r>
              <a:rPr lang="hr-HR" dirty="0" smtClean="0"/>
              <a:t>3.58 mm</a:t>
            </a:r>
          </a:p>
          <a:p>
            <a:r>
              <a:rPr lang="hr-HR" dirty="0" smtClean="0"/>
              <a:t>v</a:t>
            </a:r>
            <a:r>
              <a:rPr lang="hr-HR" dirty="0" smtClean="0"/>
              <a:t>rijednost </a:t>
            </a:r>
            <a:r>
              <a:rPr lang="hr-HR" dirty="0" smtClean="0"/>
              <a:t>3 se očita na lijevoj strani (lijeva crvena linija</a:t>
            </a:r>
            <a:r>
              <a:rPr lang="hr-HR" dirty="0" smtClean="0"/>
              <a:t>).</a:t>
            </a:r>
          </a:p>
          <a:p>
            <a:r>
              <a:rPr lang="hr-HR" dirty="0" smtClean="0"/>
              <a:t>v</a:t>
            </a:r>
            <a:r>
              <a:rPr lang="hr-HR" dirty="0" smtClean="0"/>
              <a:t>rijednost 0.58 </a:t>
            </a:r>
            <a:r>
              <a:rPr lang="hr-HR" dirty="0" smtClean="0"/>
              <a:t>mm se očita na mjestu gdje se gornja i donja crtica poklapaju (desna crvena linija)</a:t>
            </a:r>
            <a:endParaRPr lang="hr-HR" dirty="0"/>
          </a:p>
        </p:txBody>
      </p:sp>
      <p:pic>
        <p:nvPicPr>
          <p:cNvPr id="16386" name="Picture 2" descr="https://upload.wikimedia.org/wikipedia/commons/7/75/Close_up_of_vernier_sca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276872"/>
            <a:ext cx="45720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Kraj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Luka Jerešić, 5.b  </a:t>
            </a:r>
            <a:r>
              <a:rPr lang="hr-HR" dirty="0" smtClean="0">
                <a:sym typeface="Wingdings"/>
              </a:rPr>
              <a:t>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95</TotalTime>
  <Words>107</Words>
  <Application>Microsoft Office PowerPoint</Application>
  <PresentationFormat>Prikaz na zaslonu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Urbano</vt:lpstr>
      <vt:lpstr>Pomično mjerilo (ili mjerka)</vt:lpstr>
      <vt:lpstr>Što je to pomično mjerilo?</vt:lpstr>
      <vt:lpstr>Slajd 3</vt:lpstr>
      <vt:lpstr>Slajd 4</vt:lpstr>
      <vt:lpstr>Slajd 5</vt:lpstr>
      <vt:lpstr>Slajd 6</vt:lpstr>
      <vt:lpstr>Kako izmjeriti pomičnim mjerilom?</vt:lpstr>
      <vt:lpstr>Kraj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Pomično mjerilo (ili mjerka)</dc:title>
  <dc:creator>korisnik</dc:creator>
  <cp:lastModifiedBy>korisnik</cp:lastModifiedBy>
  <cp:revision>7</cp:revision>
  <dcterms:created xsi:type="dcterms:W3CDTF">2018-10-07T08:32:50Z</dcterms:created>
  <dcterms:modified xsi:type="dcterms:W3CDTF">2018-10-07T10:08:30Z</dcterms:modified>
</cp:coreProperties>
</file>