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879F742-B5C3-4D78-8745-8B3005486CC7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6EED028-1A7C-459A-8543-E5391FD2BC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31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F742-B5C3-4D78-8745-8B3005486CC7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D028-1A7C-459A-8543-E5391FD2BC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780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F742-B5C3-4D78-8745-8B3005486CC7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D028-1A7C-459A-8543-E5391FD2BC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9164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F742-B5C3-4D78-8745-8B3005486CC7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D028-1A7C-459A-8543-E5391FD2BCEE}" type="slidenum">
              <a:rPr lang="hr-HR" smtClean="0"/>
              <a:t>‹#›</a:t>
            </a:fld>
            <a:endParaRPr lang="hr-H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0320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F742-B5C3-4D78-8745-8B3005486CC7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D028-1A7C-459A-8543-E5391FD2BC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5243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F742-B5C3-4D78-8745-8B3005486CC7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D028-1A7C-459A-8543-E5391FD2BC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1417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F742-B5C3-4D78-8745-8B3005486CC7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D028-1A7C-459A-8543-E5391FD2BC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8285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F742-B5C3-4D78-8745-8B3005486CC7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D028-1A7C-459A-8543-E5391FD2BC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0802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F742-B5C3-4D78-8745-8B3005486CC7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D028-1A7C-459A-8543-E5391FD2BC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429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F742-B5C3-4D78-8745-8B3005486CC7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D028-1A7C-459A-8543-E5391FD2BC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098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F742-B5C3-4D78-8745-8B3005486CC7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D028-1A7C-459A-8543-E5391FD2BC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308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F742-B5C3-4D78-8745-8B3005486CC7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D028-1A7C-459A-8543-E5391FD2BC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789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F742-B5C3-4D78-8745-8B3005486CC7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D028-1A7C-459A-8543-E5391FD2BC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347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F742-B5C3-4D78-8745-8B3005486CC7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D028-1A7C-459A-8543-E5391FD2BC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379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F742-B5C3-4D78-8745-8B3005486CC7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D028-1A7C-459A-8543-E5391FD2BC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495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F742-B5C3-4D78-8745-8B3005486CC7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D028-1A7C-459A-8543-E5391FD2BC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574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F742-B5C3-4D78-8745-8B3005486CC7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D028-1A7C-459A-8543-E5391FD2BC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104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9F742-B5C3-4D78-8745-8B3005486CC7}" type="datetimeFigureOut">
              <a:rPr lang="hr-HR" smtClean="0"/>
              <a:t>20.10.2018.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ED028-1A7C-459A-8543-E5391FD2BC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3808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BBAD94B-0E91-43CD-BF1E-4DA84D31BE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Brojevni pravac – krojački metar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130889B-0569-43C5-BB78-7F4D92F12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 lnSpcReduction="10000"/>
          </a:bodyPr>
          <a:lstStyle/>
          <a:p>
            <a:endParaRPr lang="hr-HR" dirty="0"/>
          </a:p>
          <a:p>
            <a:endParaRPr lang="hr-HR" dirty="0"/>
          </a:p>
          <a:p>
            <a:pPr algn="r"/>
            <a:r>
              <a:rPr lang="hr-HR" sz="3200" dirty="0"/>
              <a:t>Luka </a:t>
            </a:r>
            <a:r>
              <a:rPr lang="hr-HR" sz="3200" dirty="0" err="1"/>
              <a:t>mikulić</a:t>
            </a:r>
            <a:r>
              <a:rPr lang="hr-HR" sz="3200" dirty="0"/>
              <a:t> 5.a</a:t>
            </a:r>
          </a:p>
        </p:txBody>
      </p:sp>
    </p:spTree>
    <p:extLst>
      <p:ext uri="{BB962C8B-B14F-4D97-AF65-F5344CB8AC3E}">
        <p14:creationId xmlns:p14="http://schemas.microsoft.com/office/powerpoint/2010/main" val="258838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xmlns="" id="{C2E4E997-8672-4FFD-B8EC-9932A8E471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Picture 2">
            <a:extLst>
              <a:ext uri="{FF2B5EF4-FFF2-40B4-BE49-F238E27FC236}">
                <a16:creationId xmlns:a16="http://schemas.microsoft.com/office/drawing/2014/main" xmlns="" id="{FE6BA9E6-1D9E-4D30-B528-D49FA1342E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544BCC-594D-47E9-BAA5-FC2C4636A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hr-HR" sz="3200" dirty="0"/>
              <a:t>Brojevni pravac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C15CD7E-9DB9-4971-A63A-9DE14F518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914" y="1801813"/>
            <a:ext cx="4522786" cy="4412720"/>
          </a:xfrm>
        </p:spPr>
        <p:txBody>
          <a:bodyPr>
            <a:noAutofit/>
          </a:bodyPr>
          <a:lstStyle/>
          <a:p>
            <a:r>
              <a:rPr lang="hr-HR" dirty="0"/>
              <a:t>Brojevni pravac je pravac na kojem je svakom broju pridružena jedna točka</a:t>
            </a:r>
          </a:p>
          <a:p>
            <a:r>
              <a:rPr lang="hr-HR" dirty="0"/>
              <a:t>Služi za </a:t>
            </a:r>
            <a:r>
              <a:rPr lang="hr-HR" dirty="0" smtClean="0"/>
              <a:t>predočavanje </a:t>
            </a:r>
            <a:r>
              <a:rPr lang="hr-HR" dirty="0"/>
              <a:t>brojeva i grafičko računanje njima </a:t>
            </a:r>
          </a:p>
          <a:p>
            <a:r>
              <a:rPr lang="hr-HR" dirty="0"/>
              <a:t>Točka 0 – ishodište</a:t>
            </a:r>
          </a:p>
          <a:p>
            <a:r>
              <a:rPr lang="hr-HR" dirty="0"/>
              <a:t>Točka 1 – jedinična točka</a:t>
            </a:r>
          </a:p>
          <a:p>
            <a:r>
              <a:rPr lang="hr-HR" dirty="0"/>
              <a:t>Dužina od 0 do 1 – jedinična duljina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2" descr="Povezana slika">
            <a:extLst>
              <a:ext uri="{FF2B5EF4-FFF2-40B4-BE49-F238E27FC236}">
                <a16:creationId xmlns:a16="http://schemas.microsoft.com/office/drawing/2014/main" xmlns="" id="{F4E8A954-CEE9-47FA-B512-06C2B2E88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82991"/>
            <a:ext cx="5456279" cy="126706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453E4DEE-E996-40F8-8635-0FF43D7348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2" name="Rectangle 5">
              <a:extLst>
                <a:ext uri="{FF2B5EF4-FFF2-40B4-BE49-F238E27FC236}">
                  <a16:creationId xmlns:a16="http://schemas.microsoft.com/office/drawing/2014/main" xmlns="" id="{08BD1D3E-43CE-49EB-A424-0738950C64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reeform 6">
              <a:extLst>
                <a:ext uri="{FF2B5EF4-FFF2-40B4-BE49-F238E27FC236}">
                  <a16:creationId xmlns:a16="http://schemas.microsoft.com/office/drawing/2014/main" xmlns="" id="{E9182037-E3FA-489A-95D5-29E4248420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7">
              <a:extLst>
                <a:ext uri="{FF2B5EF4-FFF2-40B4-BE49-F238E27FC236}">
                  <a16:creationId xmlns:a16="http://schemas.microsoft.com/office/drawing/2014/main" xmlns="" id="{E8864E76-AD7F-4BEE-B3F6-A78FA42AEF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8">
              <a:extLst>
                <a:ext uri="{FF2B5EF4-FFF2-40B4-BE49-F238E27FC236}">
                  <a16:creationId xmlns:a16="http://schemas.microsoft.com/office/drawing/2014/main" xmlns="" id="{8AD071B3-046D-4479-91FE-01E9AD7C8A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9">
              <a:extLst>
                <a:ext uri="{FF2B5EF4-FFF2-40B4-BE49-F238E27FC236}">
                  <a16:creationId xmlns:a16="http://schemas.microsoft.com/office/drawing/2014/main" xmlns="" id="{91D776F5-E902-4A4D-A75D-A46E063C9F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10">
              <a:extLst>
                <a:ext uri="{FF2B5EF4-FFF2-40B4-BE49-F238E27FC236}">
                  <a16:creationId xmlns:a16="http://schemas.microsoft.com/office/drawing/2014/main" xmlns="" id="{EBED8F24-A998-4952-AB68-E2074F074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11">
              <a:extLst>
                <a:ext uri="{FF2B5EF4-FFF2-40B4-BE49-F238E27FC236}">
                  <a16:creationId xmlns:a16="http://schemas.microsoft.com/office/drawing/2014/main" xmlns="" id="{74D7A646-8CDC-49B3-9C44-3EF38DB426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12">
              <a:extLst>
                <a:ext uri="{FF2B5EF4-FFF2-40B4-BE49-F238E27FC236}">
                  <a16:creationId xmlns:a16="http://schemas.microsoft.com/office/drawing/2014/main" xmlns="" id="{D4E99D14-E4F4-419B-9AAF-8D1CEAB28A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13">
              <a:extLst>
                <a:ext uri="{FF2B5EF4-FFF2-40B4-BE49-F238E27FC236}">
                  <a16:creationId xmlns:a16="http://schemas.microsoft.com/office/drawing/2014/main" xmlns="" id="{377E106C-5445-4A52-9F7E-DA17387442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14">
              <a:extLst>
                <a:ext uri="{FF2B5EF4-FFF2-40B4-BE49-F238E27FC236}">
                  <a16:creationId xmlns:a16="http://schemas.microsoft.com/office/drawing/2014/main" xmlns="" id="{752BFE96-D378-4BAE-A64B-F851A34C4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15">
              <a:extLst>
                <a:ext uri="{FF2B5EF4-FFF2-40B4-BE49-F238E27FC236}">
                  <a16:creationId xmlns:a16="http://schemas.microsoft.com/office/drawing/2014/main" xmlns="" id="{B88FFB19-5A5E-4078-B467-9D4ABD21BD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Line 16">
              <a:extLst>
                <a:ext uri="{FF2B5EF4-FFF2-40B4-BE49-F238E27FC236}">
                  <a16:creationId xmlns:a16="http://schemas.microsoft.com/office/drawing/2014/main" xmlns="" id="{11042975-3D19-4728-BCDA-D3F5CD633E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xmlns="" id="{A28972BD-D2E1-4DCA-A907-2E3B6F6066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18">
              <a:extLst>
                <a:ext uri="{FF2B5EF4-FFF2-40B4-BE49-F238E27FC236}">
                  <a16:creationId xmlns:a16="http://schemas.microsoft.com/office/drawing/2014/main" xmlns="" id="{1C806824-5C2D-4747-B038-69EE4074B3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19">
              <a:extLst>
                <a:ext uri="{FF2B5EF4-FFF2-40B4-BE49-F238E27FC236}">
                  <a16:creationId xmlns:a16="http://schemas.microsoft.com/office/drawing/2014/main" xmlns="" id="{3B33F710-16D7-4F48-BFCA-66C9CA23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20">
              <a:extLst>
                <a:ext uri="{FF2B5EF4-FFF2-40B4-BE49-F238E27FC236}">
                  <a16:creationId xmlns:a16="http://schemas.microsoft.com/office/drawing/2014/main" xmlns="" id="{6C8C8ED4-90FA-4E97-AAF0-D5D51E6A93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Rectangle 21">
              <a:extLst>
                <a:ext uri="{FF2B5EF4-FFF2-40B4-BE49-F238E27FC236}">
                  <a16:creationId xmlns:a16="http://schemas.microsoft.com/office/drawing/2014/main" xmlns="" id="{6C5EB9C1-B25F-4172-8A96-5950ECC828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9" name="Freeform 22">
              <a:extLst>
                <a:ext uri="{FF2B5EF4-FFF2-40B4-BE49-F238E27FC236}">
                  <a16:creationId xmlns:a16="http://schemas.microsoft.com/office/drawing/2014/main" xmlns="" id="{097E6E8A-9373-4655-882B-21715CCE97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23">
              <a:extLst>
                <a:ext uri="{FF2B5EF4-FFF2-40B4-BE49-F238E27FC236}">
                  <a16:creationId xmlns:a16="http://schemas.microsoft.com/office/drawing/2014/main" xmlns="" id="{EB8CC766-1206-4372-ACAF-8230AF4D54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24">
              <a:extLst>
                <a:ext uri="{FF2B5EF4-FFF2-40B4-BE49-F238E27FC236}">
                  <a16:creationId xmlns:a16="http://schemas.microsoft.com/office/drawing/2014/main" xmlns="" id="{1C8E2511-2489-47B2-9C19-C410910DD9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25">
              <a:extLst>
                <a:ext uri="{FF2B5EF4-FFF2-40B4-BE49-F238E27FC236}">
                  <a16:creationId xmlns:a16="http://schemas.microsoft.com/office/drawing/2014/main" xmlns="" id="{D7820196-0A47-47EF-832C-A688E8977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26">
              <a:extLst>
                <a:ext uri="{FF2B5EF4-FFF2-40B4-BE49-F238E27FC236}">
                  <a16:creationId xmlns:a16="http://schemas.microsoft.com/office/drawing/2014/main" xmlns="" id="{4982E0BF-34AE-48A3-AD6B-E0F3CD05DB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27">
              <a:extLst>
                <a:ext uri="{FF2B5EF4-FFF2-40B4-BE49-F238E27FC236}">
                  <a16:creationId xmlns:a16="http://schemas.microsoft.com/office/drawing/2014/main" xmlns="" id="{CD34643B-9DF2-4310-8868-48252C3393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28">
              <a:extLst>
                <a:ext uri="{FF2B5EF4-FFF2-40B4-BE49-F238E27FC236}">
                  <a16:creationId xmlns:a16="http://schemas.microsoft.com/office/drawing/2014/main" xmlns="" id="{4E020C4E-AF64-44A8-B830-779541D8D5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29">
              <a:extLst>
                <a:ext uri="{FF2B5EF4-FFF2-40B4-BE49-F238E27FC236}">
                  <a16:creationId xmlns:a16="http://schemas.microsoft.com/office/drawing/2014/main" xmlns="" id="{D97BC3D3-B1B3-4825-9169-BBEF1DBCF0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30">
              <a:extLst>
                <a:ext uri="{FF2B5EF4-FFF2-40B4-BE49-F238E27FC236}">
                  <a16:creationId xmlns:a16="http://schemas.microsoft.com/office/drawing/2014/main" xmlns="" id="{A750DC4F-1DAF-470E-98C6-6C68DEB933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31">
              <a:extLst>
                <a:ext uri="{FF2B5EF4-FFF2-40B4-BE49-F238E27FC236}">
                  <a16:creationId xmlns:a16="http://schemas.microsoft.com/office/drawing/2014/main" xmlns="" id="{2F99594A-5BBD-4E10-A818-8BE52B7D95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16368062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DF6286A-0FA1-4E2B-8D1B-2A3D9E572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Krojački metar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92C996A-384F-4FBD-9D81-3191F65F9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Krojački metar također sadrži brojevni pravac.</a:t>
            </a:r>
          </a:p>
          <a:p>
            <a:r>
              <a:rPr lang="hr-HR" dirty="0"/>
              <a:t>Krojački metar je jedan od osnovnih krojačkih pribora i najviše se koristi u tekstilnoj i modnoj industriji.</a:t>
            </a:r>
          </a:p>
          <a:p>
            <a:r>
              <a:rPr lang="hr-HR" dirty="0"/>
              <a:t>Napravljen je od mekane, elastične plastike i zbog toga je praktičan za upotrebu.</a:t>
            </a:r>
          </a:p>
        </p:txBody>
      </p:sp>
    </p:spTree>
    <p:extLst>
      <p:ext uri="{BB962C8B-B14F-4D97-AF65-F5344CB8AC3E}">
        <p14:creationId xmlns:p14="http://schemas.microsoft.com/office/powerpoint/2010/main" val="377170343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xmlns="" id="{C2E4E997-8672-4FFD-B8EC-9932A8E471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xmlns="" id="{FE6BA9E6-1D9E-4D30-B528-D49FA1342E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52B53B9-3031-4ADC-8FAB-7E97B1CB4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hr-HR" sz="2800" dirty="0"/>
              <a:t>U prodaji se može naći u raznim bojama i različitim </a:t>
            </a:r>
            <a:r>
              <a:rPr lang="hr-HR" sz="2800" dirty="0" smtClean="0"/>
              <a:t>duljinama </a:t>
            </a:r>
            <a:r>
              <a:rPr lang="hr-HR" sz="2800" dirty="0"/>
              <a:t>iako se najčešće izrađuje u </a:t>
            </a:r>
            <a:r>
              <a:rPr lang="hr-HR" sz="2800" dirty="0" smtClean="0"/>
              <a:t>duljini </a:t>
            </a:r>
            <a:r>
              <a:rPr lang="hr-HR" sz="2800" dirty="0"/>
              <a:t>od 150 cm.</a:t>
            </a:r>
          </a:p>
        </p:txBody>
      </p:sp>
      <p:pic>
        <p:nvPicPr>
          <p:cNvPr id="6" name="Slika 5" descr="Slika na kojoj se prikazuje tesarski metar, objekt, na zatvorenom, sjedenje&#10;&#10;Opis je generiran uz vrlo visoku pouzdanost">
            <a:extLst>
              <a:ext uri="{FF2B5EF4-FFF2-40B4-BE49-F238E27FC236}">
                <a16:creationId xmlns:a16="http://schemas.microsoft.com/office/drawing/2014/main" xmlns="" id="{E31AD0F2-8C4B-4328-AFB1-70D5E5795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88386"/>
            <a:ext cx="5456279" cy="545627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53E4DEE-E996-40F8-8635-0FF43D7348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0" name="Rectangle 5">
              <a:extLst>
                <a:ext uri="{FF2B5EF4-FFF2-40B4-BE49-F238E27FC236}">
                  <a16:creationId xmlns:a16="http://schemas.microsoft.com/office/drawing/2014/main" xmlns="" id="{08BD1D3E-43CE-49EB-A424-0738950C64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xmlns="" id="{E9182037-E3FA-489A-95D5-29E4248420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xmlns="" id="{E8864E76-AD7F-4BEE-B3F6-A78FA42AEF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xmlns="" id="{8AD071B3-046D-4479-91FE-01E9AD7C8A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xmlns="" id="{91D776F5-E902-4A4D-A75D-A46E063C9F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xmlns="" id="{EBED8F24-A998-4952-AB68-E2074F074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xmlns="" id="{74D7A646-8CDC-49B3-9C44-3EF38DB426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xmlns="" id="{D4E99D14-E4F4-419B-9AAF-8D1CEAB28A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xmlns="" id="{377E106C-5445-4A52-9F7E-DA17387442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4">
              <a:extLst>
                <a:ext uri="{FF2B5EF4-FFF2-40B4-BE49-F238E27FC236}">
                  <a16:creationId xmlns:a16="http://schemas.microsoft.com/office/drawing/2014/main" xmlns="" id="{752BFE96-D378-4BAE-A64B-F851A34C4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5">
              <a:extLst>
                <a:ext uri="{FF2B5EF4-FFF2-40B4-BE49-F238E27FC236}">
                  <a16:creationId xmlns:a16="http://schemas.microsoft.com/office/drawing/2014/main" xmlns="" id="{B88FFB19-5A5E-4078-B467-9D4ABD21BD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Line 16">
              <a:extLst>
                <a:ext uri="{FF2B5EF4-FFF2-40B4-BE49-F238E27FC236}">
                  <a16:creationId xmlns:a16="http://schemas.microsoft.com/office/drawing/2014/main" xmlns="" id="{11042975-3D19-4728-BCDA-D3F5CD633E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62" name="Freeform 17">
              <a:extLst>
                <a:ext uri="{FF2B5EF4-FFF2-40B4-BE49-F238E27FC236}">
                  <a16:creationId xmlns:a16="http://schemas.microsoft.com/office/drawing/2014/main" xmlns="" id="{A28972BD-D2E1-4DCA-A907-2E3B6F6066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xmlns="" id="{1C806824-5C2D-4747-B038-69EE4074B3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9">
              <a:extLst>
                <a:ext uri="{FF2B5EF4-FFF2-40B4-BE49-F238E27FC236}">
                  <a16:creationId xmlns:a16="http://schemas.microsoft.com/office/drawing/2014/main" xmlns="" id="{3B33F710-16D7-4F48-BFCA-66C9CA23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xmlns="" id="{6C8C8ED4-90FA-4E97-AAF0-D5D51E6A93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Rectangle 21">
              <a:extLst>
                <a:ext uri="{FF2B5EF4-FFF2-40B4-BE49-F238E27FC236}">
                  <a16:creationId xmlns:a16="http://schemas.microsoft.com/office/drawing/2014/main" xmlns="" id="{6C5EB9C1-B25F-4172-8A96-5950ECC828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7" name="Freeform 22">
              <a:extLst>
                <a:ext uri="{FF2B5EF4-FFF2-40B4-BE49-F238E27FC236}">
                  <a16:creationId xmlns:a16="http://schemas.microsoft.com/office/drawing/2014/main" xmlns="" id="{097E6E8A-9373-4655-882B-21715CCE97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3">
              <a:extLst>
                <a:ext uri="{FF2B5EF4-FFF2-40B4-BE49-F238E27FC236}">
                  <a16:creationId xmlns:a16="http://schemas.microsoft.com/office/drawing/2014/main" xmlns="" id="{EB8CC766-1206-4372-ACAF-8230AF4D54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xmlns="" id="{1C8E2511-2489-47B2-9C19-C410910DD9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5">
              <a:extLst>
                <a:ext uri="{FF2B5EF4-FFF2-40B4-BE49-F238E27FC236}">
                  <a16:creationId xmlns:a16="http://schemas.microsoft.com/office/drawing/2014/main" xmlns="" id="{D7820196-0A47-47EF-832C-A688E8977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26">
              <a:extLst>
                <a:ext uri="{FF2B5EF4-FFF2-40B4-BE49-F238E27FC236}">
                  <a16:creationId xmlns:a16="http://schemas.microsoft.com/office/drawing/2014/main" xmlns="" id="{4982E0BF-34AE-48A3-AD6B-E0F3CD05DB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xmlns="" id="{CD34643B-9DF2-4310-8868-48252C3393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xmlns="" id="{4E020C4E-AF64-44A8-B830-779541D8D5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xmlns="" id="{D97BC3D3-B1B3-4825-9169-BBEF1DBCF0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xmlns="" id="{A750DC4F-1DAF-470E-98C6-6C68DEB933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xmlns="" id="{2F99594A-5BBD-4E10-A818-8BE52B7D95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75698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CD1BA3A-DD71-40A9-BF56-F2D6B864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A651005-085C-475E-8422-04C341AB8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359" y="2000250"/>
            <a:ext cx="4320935" cy="2873422"/>
          </a:xfrm>
          <a:prstGeom prst="rect">
            <a:avLst/>
          </a:prstGeo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xmlns="" id="{427CC280-CFD7-4538-A36F-1BA4A4661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6411" y="2000250"/>
            <a:ext cx="3831229" cy="287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0996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CBA50DB-DBC7-4B6E-B3C1-8FF1EA5197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DED8FB6-AF8D-4D98-913D-E6486FEC10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0A805ED2-113B-4584-8827-567B5792F1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xmlns="" id="{C6CF21D8-CC72-4F35-A29E-3AF9E6DA130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xmlns="" id="{8E60A7C3-087D-47B4-AB5A-C8B1042FD2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xmlns="" id="{1885EECE-F6D9-4128-BC90-01583BF269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xmlns="" id="{F44AA128-AA96-4FF2-A1C3-F9D2E7FD38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xmlns="" id="{7E52DC12-230B-4892-B284-F2FE9DE16A7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xmlns="" id="{A68FBF9E-B81A-41D0-8A03-6CFC30811D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xmlns="" id="{B0047F84-8480-494F-9241-39FF17CFFF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xmlns="" id="{8CAF76D8-4B95-4A8E-9EE5-8CCC0A7AD2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xmlns="" id="{792F82F3-05A8-4A55-8C5B-81F6678B59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xmlns="" id="{B8472536-021A-4E59-BD59-DDC090A18AB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xmlns="" id="{AEBEF646-3C12-469F-B194-A161A7A95D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xmlns="" id="{D4501159-D7AC-4307-9DFC-C8F3A94341D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xmlns="" id="{B5244C41-454C-47D8-A6A9-C17EC2A366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xmlns="" id="{8FA883B8-99FB-4540-B573-F0674BFB1C2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xmlns="" id="{F1178B7C-5A00-4E5B-9010-B1477621E04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xmlns="" id="{E359D5D8-EE2E-4714-A40A-C3A6D91F98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xmlns="" id="{8A89C2E5-F892-4666-85FB-995578FBC7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xmlns="" id="{6DC6174B-0EC3-4A81-A0D1-D10DBB869A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xmlns="" id="{2CB96070-0553-4F79-984C-8DABB1CD5D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xmlns="" id="{BA23B6E2-3718-4009-B80E-9279154B19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xmlns="" id="{CAFB32D5-E528-419B-80EE-1475633970A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xmlns="" id="{A68ADD35-4FEA-404D-B2F3-23556E6E8F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xmlns="" id="{89CF17CA-49E3-4B4A-836A-4FD55C67BE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xmlns="" id="{AB394F2E-F3E7-4CED-84A9-35C47AB287C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xmlns="" id="{FF816C2F-3999-4A9F-8395-5D68ED33A41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xmlns="" id="{82AD6AC6-71D5-4BD8-9185-D3062968B5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xmlns="" id="{743A50C2-65CF-4F4C-B412-6149A93ACFE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6C0E7A88-FEDF-4C4F-A6B4-F7DDE9DE92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xmlns="" id="{AE94B3EE-D5C0-4BDE-B6AA-7599F0486EA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xmlns="" id="{5EF110E8-C00D-454E-8F3A-ECF2D35667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xmlns="" id="{BFC5F327-6927-4F35-9AF6-C45527BB451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xmlns="" id="{BF2D314D-AEDE-418D-9702-D3CDB98C30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xmlns="" id="{64FD07F8-3CA6-4209-9A9E-30609FE9A36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xmlns="" id="{AB0AE24D-CD49-4B57-82E0-780F62AE4F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xmlns="" id="{66803AF8-6368-45E6-A0B7-C0C4CFFEEB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xmlns="" id="{B4761E05-2792-472B-A814-9616151CF3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xmlns="" id="{40B6A261-9427-4E70-9564-048AD009BD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xmlns="" id="{68BFDFBE-2286-4123-9436-E1DF84AF49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2" name="Picture 2">
            <a:extLst>
              <a:ext uri="{FF2B5EF4-FFF2-40B4-BE49-F238E27FC236}">
                <a16:creationId xmlns:a16="http://schemas.microsoft.com/office/drawing/2014/main" xmlns="" id="{5B3DE270-418F-47A7-B311-C4D876041D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4" name="Round Diagonal Corner Rectangle 11">
            <a:extLst>
              <a:ext uri="{FF2B5EF4-FFF2-40B4-BE49-F238E27FC236}">
                <a16:creationId xmlns:a16="http://schemas.microsoft.com/office/drawing/2014/main" xmlns="" id="{A1351C6B-7343-451F-AB4A-1CE294A4E9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tesarski metar, objekt, nebo, na zatvorenom&#10;&#10;Opis je generiran uz vrlo visoku pouzdanost">
            <a:extLst>
              <a:ext uri="{FF2B5EF4-FFF2-40B4-BE49-F238E27FC236}">
                <a16:creationId xmlns:a16="http://schemas.microsoft.com/office/drawing/2014/main" xmlns="" id="{E111672D-3FAC-4257-93F3-16DBD1728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88" y="1592554"/>
            <a:ext cx="6112382" cy="366743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B62AB4F-420A-4A3D-AE93-6ABF7BB62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5656" y="2025556"/>
            <a:ext cx="3281004" cy="354171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Brojevima i dužim crticama označeni su centimetri, a kratkim crticama su označeni milimetri.</a:t>
            </a:r>
          </a:p>
          <a:p>
            <a:endParaRPr lang="hr-HR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64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B322F3-1573-415E-B586-C725B5EA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pažnji!!!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44EBD1C3-CCFC-4D9F-BD47-A47C9E439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7038" y="2663031"/>
            <a:ext cx="37147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Kružnica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užnic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129</Words>
  <Application>Microsoft Office PowerPoint</Application>
  <PresentationFormat>Prilagođeno</PresentationFormat>
  <Paragraphs>17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Kružnica</vt:lpstr>
      <vt:lpstr>Brojevni pravac – krojački metar</vt:lpstr>
      <vt:lpstr>Brojevni pravac</vt:lpstr>
      <vt:lpstr>Krojački metar</vt:lpstr>
      <vt:lpstr>PowerPointova prezentacija</vt:lpstr>
      <vt:lpstr>PowerPointova prezentacija</vt:lpstr>
      <vt:lpstr>PowerPointova prezentacija</vt:lpstr>
      <vt:lpstr>Hvala na pažnji!!!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Brojevni pravac – krojački metar</dc:title>
  <dc:creator>Dino</dc:creator>
  <cp:lastModifiedBy>Korisnik</cp:lastModifiedBy>
  <cp:revision>2</cp:revision>
  <dcterms:created xsi:type="dcterms:W3CDTF">2018-10-17T18:39:01Z</dcterms:created>
  <dcterms:modified xsi:type="dcterms:W3CDTF">2018-10-20T09:58:20Z</dcterms:modified>
</cp:coreProperties>
</file>