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4T16:56:32.31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15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38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7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32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1869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461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0235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6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93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4103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2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6AAA11-25C7-4A61-8B2C-D78A8DDCC87C}" type="datetimeFigureOut">
              <a:rPr lang="hr-HR" smtClean="0"/>
              <a:t>14.10.2018.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34D67C-1CB7-4152-9B3F-F687891D8B2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6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254"/>
            <a:ext cx="12192000" cy="805931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57917" y="-153254"/>
            <a:ext cx="935665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0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Brojevni pravac-Školsko ravnalo</a:t>
            </a:r>
            <a:endParaRPr lang="hr-HR" sz="12000" dirty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8250" y="2781193"/>
            <a:ext cx="6788329" cy="19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9600" dirty="0" smtClean="0"/>
              <a:t>Kraj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err="1" smtClean="0"/>
              <a:t>By</a:t>
            </a:r>
            <a:r>
              <a:rPr lang="hr-HR" sz="4400" dirty="0" smtClean="0"/>
              <a:t>; Tara Frntić,5.b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65" y="2389979"/>
            <a:ext cx="4280685" cy="33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6738" y="339855"/>
            <a:ext cx="10178322" cy="1492132"/>
          </a:xfrm>
        </p:spPr>
        <p:txBody>
          <a:bodyPr/>
          <a:lstStyle/>
          <a:p>
            <a:r>
              <a:rPr lang="hr-HR" dirty="0" smtClean="0"/>
              <a:t>Što je ravnalo?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 smtClean="0"/>
              <a:t>Ravnalo je </a:t>
            </a:r>
            <a:r>
              <a:rPr lang="hr-HR" sz="3600" dirty="0"/>
              <a:t>instrument, odnosno mjerni uređaj koji se koristi u </a:t>
            </a:r>
            <a:r>
              <a:rPr lang="hr-HR" sz="3600" dirty="0" smtClean="0"/>
              <a:t>matematici </a:t>
            </a:r>
            <a:r>
              <a:rPr lang="hr-HR" sz="3600" dirty="0"/>
              <a:t>ili pri tehničkom </a:t>
            </a:r>
            <a:r>
              <a:rPr lang="hr-HR" sz="3600" dirty="0" smtClean="0"/>
              <a:t>crtanju.</a:t>
            </a:r>
          </a:p>
          <a:p>
            <a:pPr marL="0" indent="0">
              <a:buNone/>
            </a:pPr>
            <a:r>
              <a:rPr lang="hr-HR" sz="3600" dirty="0" smtClean="0"/>
              <a:t>Služi </a:t>
            </a:r>
            <a:r>
              <a:rPr lang="hr-HR" sz="3600" dirty="0"/>
              <a:t>za povlačenje </a:t>
            </a:r>
            <a:r>
              <a:rPr lang="hr-HR" sz="3600" dirty="0" smtClean="0"/>
              <a:t>ravnih </a:t>
            </a:r>
            <a:r>
              <a:rPr lang="hr-HR" sz="3600" dirty="0"/>
              <a:t>crta </a:t>
            </a:r>
            <a:r>
              <a:rPr lang="hr-HR" sz="3600" dirty="0" smtClean="0"/>
              <a:t>i </a:t>
            </a:r>
            <a:r>
              <a:rPr lang="hr-HR" sz="3600" dirty="0"/>
              <a:t>za mjerenje </a:t>
            </a:r>
            <a:r>
              <a:rPr lang="hr-HR" sz="3600" dirty="0" smtClean="0"/>
              <a:t>duljine.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8" y="4314492"/>
            <a:ext cx="8431429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ravnala;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47" y="2311031"/>
            <a:ext cx="4362450" cy="43624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251678" y="1403498"/>
            <a:ext cx="399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Obično ravnalo</a:t>
            </a:r>
            <a:endParaRPr lang="hr-HR" sz="4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43" y="1403498"/>
            <a:ext cx="4001157" cy="5337544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428843" y="499730"/>
            <a:ext cx="39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Trokuti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4597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2" y="2229561"/>
            <a:ext cx="5305647" cy="365799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201479" y="871870"/>
            <a:ext cx="4944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/>
              <a:t>Kutomjer</a:t>
            </a:r>
            <a:endParaRPr lang="hr-HR" sz="8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05" y="2304555"/>
            <a:ext cx="5370017" cy="345829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96009" y="534255"/>
            <a:ext cx="5095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/>
              <a:t>M</a:t>
            </a:r>
            <a:r>
              <a:rPr lang="hr-HR" sz="6000" dirty="0" smtClean="0"/>
              <a:t>ultifunkcijsko kutno ravnalo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8936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8936" y="310465"/>
            <a:ext cx="10178322" cy="1492132"/>
          </a:xfrm>
        </p:spPr>
        <p:txBody>
          <a:bodyPr/>
          <a:lstStyle/>
          <a:p>
            <a:r>
              <a:rPr lang="hr-HR" dirty="0" smtClean="0"/>
              <a:t>I mnoga druga…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00" y="1141768"/>
            <a:ext cx="7363200" cy="55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izumio ravnala?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080518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P</a:t>
            </a:r>
            <a:r>
              <a:rPr lang="hr-HR" sz="2800" dirty="0" smtClean="0"/>
              <a:t>rva </a:t>
            </a:r>
            <a:r>
              <a:rPr lang="hr-HR" sz="2800" dirty="0"/>
              <a:t>ravnala nastala su u dolini rijeke Ind prije više od 4000 </a:t>
            </a:r>
            <a:r>
              <a:rPr lang="hr-HR" sz="2800" dirty="0" smtClean="0"/>
              <a:t>godina.</a:t>
            </a:r>
          </a:p>
          <a:p>
            <a:pPr marL="0" indent="0">
              <a:buNone/>
            </a:pPr>
            <a:r>
              <a:rPr lang="hr-HR" sz="2800" dirty="0" smtClean="0"/>
              <a:t>Izrađena </a:t>
            </a:r>
            <a:r>
              <a:rPr lang="hr-HR" sz="2800" dirty="0"/>
              <a:t>su od slonovače te su mjere na njima određene s nevjerojatnom </a:t>
            </a:r>
            <a:r>
              <a:rPr lang="hr-HR" sz="2800" dirty="0" smtClean="0"/>
              <a:t>preciznošću.</a:t>
            </a:r>
          </a:p>
          <a:p>
            <a:pPr marL="0" indent="0">
              <a:buNone/>
            </a:pPr>
            <a:r>
              <a:rPr lang="hr-HR" sz="2800" dirty="0" smtClean="0"/>
              <a:t>Izumili su ih Indijci.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61" y="3238072"/>
            <a:ext cx="6000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Čemu služi rupica na </a:t>
            </a:r>
            <a:r>
              <a:rPr lang="pl-PL" dirty="0" smtClean="0"/>
              <a:t>ravnalu?</a:t>
            </a:r>
            <a:endParaRPr lang="pl-PL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M</a:t>
            </a:r>
            <a:r>
              <a:rPr lang="hr-HR" sz="2800" dirty="0" smtClean="0"/>
              <a:t>nogi </a:t>
            </a:r>
            <a:r>
              <a:rPr lang="hr-HR" sz="2800" dirty="0"/>
              <a:t>ljude misle da ona nam ona služi kako bismo mogli napraviti savršenu kružnicu, ali ona nije tu zbog </a:t>
            </a:r>
            <a:r>
              <a:rPr lang="hr-HR" sz="2800" dirty="0" smtClean="0"/>
              <a:t>toga.</a:t>
            </a:r>
          </a:p>
          <a:p>
            <a:r>
              <a:rPr lang="hr-HR" sz="2800" dirty="0"/>
              <a:t>Rupica je tu kako bismo ravnalo mogli objesiti bilo gdje, da se ne uništi u našim prenatrpanim ladicama. 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4411933"/>
            <a:ext cx="6287786" cy="22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Ravnalo za mjerenje tjelesne visine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Djeca često koriste poveća ravnala da izmjere svoju visinu i provjere koliko su narasli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49" y="2886503"/>
            <a:ext cx="3011023" cy="371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Zabavna ravnala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31" y="1324148"/>
            <a:ext cx="4666769" cy="400947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7" y="1324148"/>
            <a:ext cx="5334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Crveno-ljubičas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62</TotalTime>
  <Words>139</Words>
  <Application>Microsoft Office PowerPoint</Application>
  <PresentationFormat>Široki zaslon</PresentationFormat>
  <Paragraphs>22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Algerian</vt:lpstr>
      <vt:lpstr>Arial</vt:lpstr>
      <vt:lpstr>Gill Sans MT</vt:lpstr>
      <vt:lpstr>Impact</vt:lpstr>
      <vt:lpstr>Badge</vt:lpstr>
      <vt:lpstr>PowerPoint prezentacija</vt:lpstr>
      <vt:lpstr>Što je ravnalo?</vt:lpstr>
      <vt:lpstr>Vrste ravnala;</vt:lpstr>
      <vt:lpstr>PowerPoint prezentacija</vt:lpstr>
      <vt:lpstr>I mnoga druga…</vt:lpstr>
      <vt:lpstr>Tko je izumio ravnala?</vt:lpstr>
      <vt:lpstr>Čemu služi rupica na ravnalu?</vt:lpstr>
      <vt:lpstr>Ravnalo za mjerenje tjelesne visine</vt:lpstr>
      <vt:lpstr>Zabavna ravnala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7</cp:revision>
  <dcterms:created xsi:type="dcterms:W3CDTF">2018-10-14T14:30:02Z</dcterms:created>
  <dcterms:modified xsi:type="dcterms:W3CDTF">2018-10-14T15:32:58Z</dcterms:modified>
</cp:coreProperties>
</file>