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EF1AE2-2993-4361-B3CD-4E29728C5529}" type="datetimeFigureOut">
              <a:rPr lang="hr-HR" smtClean="0"/>
              <a:t>23.12.2015.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95E935-6015-4F57-8868-D7CDE5CFBBF9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hr-HR" b="0" dirty="0">
                <a:effectLst/>
              </a:rPr>
              <a:t>Kochova krivulja</a:t>
            </a:r>
            <a:br>
              <a:rPr lang="hr-HR" b="0" dirty="0">
                <a:effectLst/>
              </a:rPr>
            </a:br>
            <a:r>
              <a:rPr lang="hr-HR" b="0" dirty="0">
                <a:effectLst/>
              </a:rPr>
              <a:t/>
            </a:r>
            <a:br>
              <a:rPr lang="hr-HR" b="0" dirty="0">
                <a:effectLst/>
              </a:rPr>
            </a:b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3" y="2571750"/>
            <a:ext cx="9043697" cy="262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691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b="1" dirty="0"/>
              <a:t>Kochova krivulja</a:t>
            </a:r>
            <a:r>
              <a:rPr lang="hr-HR" dirty="0"/>
              <a:t> i </a:t>
            </a:r>
            <a:r>
              <a:rPr lang="hr-HR" b="1" dirty="0"/>
              <a:t>Kochova pahuljica</a:t>
            </a:r>
            <a:r>
              <a:rPr lang="hr-HR" dirty="0"/>
              <a:t> su jedne od prvih opisanih </a:t>
            </a:r>
            <a:r>
              <a:rPr lang="hr-HR" dirty="0" smtClean="0"/>
              <a:t>fraktalnih krivulja.</a:t>
            </a:r>
            <a:br>
              <a:rPr lang="hr-HR" dirty="0" smtClean="0"/>
            </a:br>
            <a:r>
              <a:rPr lang="hr-HR" dirty="0"/>
              <a:t> Predstavio ju je </a:t>
            </a:r>
            <a:r>
              <a:rPr lang="hr-HR" dirty="0" smtClean="0"/>
              <a:t>švedski</a:t>
            </a:r>
            <a:r>
              <a:rPr lang="hr-HR" dirty="0"/>
              <a:t> </a:t>
            </a:r>
            <a:r>
              <a:rPr lang="hr-HR" dirty="0" smtClean="0"/>
              <a:t>matematičar Niels Fabian Helge von Koch 1904. </a:t>
            </a:r>
            <a:r>
              <a:rPr lang="hr-HR" dirty="0"/>
              <a:t>godine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Fraktal-</a:t>
            </a:r>
            <a:r>
              <a:rPr lang="hr-HR" dirty="0"/>
              <a:t>to su objekti koji daju jednaku razinu detalja neovisno o </a:t>
            </a:r>
            <a:r>
              <a:rPr lang="hr-HR" dirty="0" smtClean="0"/>
              <a:t>razlučivosti koju </a:t>
            </a:r>
            <a:r>
              <a:rPr lang="hr-HR" dirty="0"/>
              <a:t>koristimo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852936"/>
            <a:ext cx="1997784" cy="243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2858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 Razlika između krivulje i pahuljice je u tome što se kod krivulje počinje s </a:t>
            </a:r>
            <a:r>
              <a:rPr lang="hr-HR" dirty="0" smtClean="0"/>
              <a:t>dužinom,</a:t>
            </a:r>
            <a:r>
              <a:rPr lang="vi-VN" dirty="0" smtClean="0"/>
              <a:t>a </a:t>
            </a:r>
            <a:r>
              <a:rPr lang="vi-VN" dirty="0"/>
              <a:t>kod pahuljice s </a:t>
            </a:r>
            <a:r>
              <a:rPr lang="vi-VN" dirty="0" smtClean="0"/>
              <a:t>jednakostraničnim</a:t>
            </a:r>
            <a:r>
              <a:rPr lang="hr-HR" dirty="0" smtClean="0"/>
              <a:t> trokutom.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868934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Kochova pahuljica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84784"/>
            <a:ext cx="5040560" cy="5040560"/>
          </a:xfrm>
        </p:spPr>
      </p:pic>
    </p:spTree>
    <p:extLst>
      <p:ext uri="{BB962C8B-B14F-4D97-AF65-F5344CB8AC3E}">
        <p14:creationId xmlns:p14="http://schemas.microsoft.com/office/powerpoint/2010/main" val="13545353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Kochova Krivulja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6" y="2636912"/>
            <a:ext cx="9191820" cy="2664296"/>
          </a:xfrm>
        </p:spPr>
      </p:pic>
    </p:spTree>
    <p:extLst>
      <p:ext uri="{BB962C8B-B14F-4D97-AF65-F5344CB8AC3E}">
        <p14:creationId xmlns:p14="http://schemas.microsoft.com/office/powerpoint/2010/main" val="34623203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Konstrukcija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Dužinu podijelimo da tri jednaka djela.Na sredinu dodamo doš dvije dužine jednakih duljina.Tako da zajedno s srednjom duljinom tvore jednakostraničan trokut.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81637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76673"/>
            <a:ext cx="5179361" cy="15012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017" y="2852936"/>
            <a:ext cx="5472608" cy="15862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912368"/>
            <a:ext cx="6552728" cy="189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4549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</a:t>
            </a:r>
            <a:r>
              <a:rPr lang="hr-HR" dirty="0" smtClean="0">
                <a:sym typeface="Wingdings" pitchFamily="2" charset="2"/>
              </a:rPr>
              <a:t>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589240"/>
            <a:ext cx="3826768" cy="1108720"/>
          </a:xfrm>
        </p:spPr>
        <p:txBody>
          <a:bodyPr/>
          <a:lstStyle/>
          <a:p>
            <a:r>
              <a:rPr lang="hr-HR" dirty="0" smtClean="0"/>
              <a:t>Emil Čupić 8.a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340768"/>
            <a:ext cx="3823072" cy="382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16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38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Kochova krivulja  </vt:lpstr>
      <vt:lpstr>PowerPoint Presentation</vt:lpstr>
      <vt:lpstr>PowerPoint Presentation</vt:lpstr>
      <vt:lpstr>Kochova pahuljica</vt:lpstr>
      <vt:lpstr>Kochova Krivulja</vt:lpstr>
      <vt:lpstr>Konstrukcija</vt:lpstr>
      <vt:lpstr>PowerPoint Presentation</vt:lpstr>
      <vt:lpstr>Hvala na pažnji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Kochova krivulja</dc:title>
  <dc:creator>Emil Cupic</dc:creator>
  <cp:lastModifiedBy>Emil Cupic</cp:lastModifiedBy>
  <cp:revision>3</cp:revision>
  <dcterms:created xsi:type="dcterms:W3CDTF">2015-12-23T05:13:20Z</dcterms:created>
  <dcterms:modified xsi:type="dcterms:W3CDTF">2015-12-23T05:37:27Z</dcterms:modified>
</cp:coreProperties>
</file>