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629DCC-1EA3-4B56-A1A5-6FC5A36D12F6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5611703-892B-41F9-A1B7-2DF5AFC176C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267200"/>
            <a:ext cx="7772400" cy="197510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9600" dirty="0" err="1" smtClean="0"/>
              <a:t>Matematika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7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966504"/>
              </p:ext>
            </p:extLst>
          </p:nvPr>
        </p:nvGraphicFramePr>
        <p:xfrm>
          <a:off x="1676400" y="381000"/>
          <a:ext cx="5562600" cy="295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300"/>
                <a:gridCol w="2781300"/>
              </a:tblGrid>
              <a:tr h="3553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Comic Sans MS" panose="030F0702030302020204" pitchFamily="66" charset="0"/>
                        </a:rPr>
                        <a:t>Životinja</a:t>
                      </a:r>
                      <a:endParaRPr lang="en-US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Duljina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7/12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dana</a:t>
                      </a:r>
                      <a:r>
                        <a:rPr lang="en-US" baseline="0" dirty="0" smtClean="0"/>
                        <a:t>=   14 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Žirafa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1/12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 2 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Slon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1/8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  3h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Šišmiš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5/6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  20h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Domaća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mačka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½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  12h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Čimpanza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¾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 18 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05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Tigar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2/3 </a:t>
                      </a:r>
                      <a:r>
                        <a:rPr lang="en-US" dirty="0" err="1" smtClean="0"/>
                        <a:t>dana</a:t>
                      </a:r>
                      <a:r>
                        <a:rPr lang="en-US" dirty="0" smtClean="0"/>
                        <a:t>=</a:t>
                      </a:r>
                      <a:r>
                        <a:rPr lang="en-US" baseline="0" dirty="0" smtClean="0"/>
                        <a:t>   16h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16938"/>
              </p:ext>
            </p:extLst>
          </p:nvPr>
        </p:nvGraphicFramePr>
        <p:xfrm>
          <a:off x="609600" y="3733800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Poredaj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po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veličini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dnevne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duljine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sna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ovih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životinja,od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najdublje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prema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najkraćoj</a:t>
                      </a:r>
                      <a:r>
                        <a:rPr lang="en-US" sz="2800" baseline="0" dirty="0" smtClean="0"/>
                        <a:t>.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456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 </a:t>
            </a:r>
          </a:p>
          <a:p>
            <a:pPr marL="68580" indent="0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 smtClean="0"/>
              <a:t>5/6 &gt; 3/4 &gt; 2/3 &gt; 7/12 &gt; ½ &gt; 1/8 &gt; 1/12</a:t>
            </a:r>
          </a:p>
          <a:p>
            <a:pPr marL="68580" indent="0" algn="ctr">
              <a:buNone/>
            </a:pPr>
            <a:endParaRPr lang="en-US" dirty="0" smtClean="0"/>
          </a:p>
        </p:txBody>
      </p:sp>
      <p:cxnSp>
        <p:nvCxnSpPr>
          <p:cNvPr id="13" name="Curved Connector 12"/>
          <p:cNvCxnSpPr/>
          <p:nvPr/>
        </p:nvCxnSpPr>
        <p:spPr>
          <a:xfrm rot="5400000">
            <a:off x="1828800" y="3733800"/>
            <a:ext cx="609600" cy="127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139" y="4044950"/>
            <a:ext cx="1326697" cy="990600"/>
          </a:xfrm>
          <a:prstGeom prst="rect">
            <a:avLst/>
          </a:prstGeom>
        </p:spPr>
      </p:pic>
      <p:cxnSp>
        <p:nvCxnSpPr>
          <p:cNvPr id="15" name="Curved Connector 14"/>
          <p:cNvCxnSpPr/>
          <p:nvPr/>
        </p:nvCxnSpPr>
        <p:spPr>
          <a:xfrm rot="5400000" flipH="1" flipV="1">
            <a:off x="2861685" y="2673350"/>
            <a:ext cx="536575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072" y="1687512"/>
            <a:ext cx="1447800" cy="723900"/>
          </a:xfrm>
          <a:prstGeom prst="rect">
            <a:avLst/>
          </a:prstGeom>
        </p:spPr>
      </p:pic>
      <p:cxnSp>
        <p:nvCxnSpPr>
          <p:cNvPr id="21" name="Curved Connector 20"/>
          <p:cNvCxnSpPr/>
          <p:nvPr/>
        </p:nvCxnSpPr>
        <p:spPr>
          <a:xfrm rot="5400000">
            <a:off x="3663950" y="3886200"/>
            <a:ext cx="609600" cy="12700"/>
          </a:xfrm>
          <a:prstGeom prst="curvedConnector3">
            <a:avLst>
              <a:gd name="adj1" fmla="val 3863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101" y="4343400"/>
            <a:ext cx="1282699" cy="962024"/>
          </a:xfrm>
          <a:prstGeom prst="rect">
            <a:avLst/>
          </a:prstGeom>
        </p:spPr>
      </p:pic>
      <p:cxnSp>
        <p:nvCxnSpPr>
          <p:cNvPr id="28" name="Curved Connector 27"/>
          <p:cNvCxnSpPr/>
          <p:nvPr/>
        </p:nvCxnSpPr>
        <p:spPr>
          <a:xfrm rot="16200000" flipV="1">
            <a:off x="4585890" y="2676524"/>
            <a:ext cx="588169" cy="63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805" y="1256428"/>
            <a:ext cx="1423988" cy="1063244"/>
          </a:xfrm>
          <a:prstGeom prst="rect">
            <a:avLst/>
          </a:prstGeom>
        </p:spPr>
      </p:pic>
      <p:cxnSp>
        <p:nvCxnSpPr>
          <p:cNvPr id="35" name="Curved Connector 34"/>
          <p:cNvCxnSpPr/>
          <p:nvPr/>
        </p:nvCxnSpPr>
        <p:spPr>
          <a:xfrm rot="5400000">
            <a:off x="5290343" y="3733800"/>
            <a:ext cx="609600" cy="127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968" y="4056085"/>
            <a:ext cx="1263650" cy="985647"/>
          </a:xfrm>
          <a:prstGeom prst="rect">
            <a:avLst/>
          </a:prstGeom>
        </p:spPr>
      </p:pic>
      <p:cxnSp>
        <p:nvCxnSpPr>
          <p:cNvPr id="37" name="Curved Connector 36"/>
          <p:cNvCxnSpPr/>
          <p:nvPr/>
        </p:nvCxnSpPr>
        <p:spPr>
          <a:xfrm rot="5400000" flipH="1" flipV="1">
            <a:off x="5762625" y="2107911"/>
            <a:ext cx="1289050" cy="127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5" y="397796"/>
            <a:ext cx="1468582" cy="1099663"/>
          </a:xfrm>
          <a:prstGeom prst="rect">
            <a:avLst/>
          </a:prstGeom>
        </p:spPr>
      </p:pic>
      <p:cxnSp>
        <p:nvCxnSpPr>
          <p:cNvPr id="40" name="Curved Connector 39"/>
          <p:cNvCxnSpPr/>
          <p:nvPr/>
        </p:nvCxnSpPr>
        <p:spPr>
          <a:xfrm rot="5400000">
            <a:off x="7245350" y="3705514"/>
            <a:ext cx="609600" cy="127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016664"/>
            <a:ext cx="2025095" cy="270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9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Koliko</a:t>
            </a:r>
            <a:r>
              <a:rPr lang="en-US" sz="2800" dirty="0" smtClean="0"/>
              <a:t> sati </a:t>
            </a:r>
            <a:r>
              <a:rPr lang="en-US" sz="2800" dirty="0" err="1" smtClean="0"/>
              <a:t>dnevno</a:t>
            </a:r>
            <a:r>
              <a:rPr lang="en-US" sz="2800" dirty="0" smtClean="0"/>
              <a:t> </a:t>
            </a:r>
            <a:r>
              <a:rPr lang="en-US" sz="2800" dirty="0" err="1" smtClean="0"/>
              <a:t>spavaju</a:t>
            </a:r>
            <a:r>
              <a:rPr lang="en-US" sz="2800" dirty="0" smtClean="0"/>
              <a:t> </a:t>
            </a:r>
            <a:r>
              <a:rPr lang="en-US" sz="2800" dirty="0" err="1" smtClean="0"/>
              <a:t>šišmiši,koliko</a:t>
            </a:r>
            <a:r>
              <a:rPr lang="en-US" sz="2800" dirty="0" smtClean="0"/>
              <a:t> </a:t>
            </a:r>
            <a:r>
              <a:rPr lang="en-US" sz="2800" dirty="0" err="1" smtClean="0"/>
              <a:t>tigrovi,a</a:t>
            </a:r>
            <a:r>
              <a:rPr lang="en-US" sz="2800" dirty="0" smtClean="0"/>
              <a:t> </a:t>
            </a:r>
            <a:r>
              <a:rPr lang="en-US" sz="2800" dirty="0" err="1" smtClean="0"/>
              <a:t>koliko</a:t>
            </a:r>
            <a:r>
              <a:rPr lang="en-US" sz="2800" dirty="0" smtClean="0"/>
              <a:t> </a:t>
            </a:r>
            <a:r>
              <a:rPr lang="en-US" sz="2800" dirty="0" err="1" smtClean="0"/>
              <a:t>domaće</a:t>
            </a:r>
            <a:r>
              <a:rPr lang="en-US" sz="2800" dirty="0" smtClean="0"/>
              <a:t> </a:t>
            </a:r>
            <a:r>
              <a:rPr lang="en-US" sz="2800" dirty="0" err="1" smtClean="0"/>
              <a:t>mačke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err="1" smtClean="0"/>
              <a:t>Šišmiš</a:t>
            </a:r>
            <a:r>
              <a:rPr lang="en-US" dirty="0" smtClean="0"/>
              <a:t>             </a:t>
            </a:r>
            <a:r>
              <a:rPr lang="en-US" dirty="0" err="1" smtClean="0"/>
              <a:t>Tigar</a:t>
            </a:r>
            <a:r>
              <a:rPr lang="en-US" dirty="0" smtClean="0"/>
              <a:t>           </a:t>
            </a:r>
            <a:r>
              <a:rPr lang="en-US" dirty="0" err="1" smtClean="0"/>
              <a:t>Domaća</a:t>
            </a:r>
            <a:r>
              <a:rPr lang="en-US" dirty="0" smtClean="0"/>
              <a:t> </a:t>
            </a:r>
            <a:r>
              <a:rPr lang="en-US" dirty="0" err="1" smtClean="0"/>
              <a:t>mačka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5/6                    2/3                        1/12</a:t>
            </a:r>
          </a:p>
          <a:p>
            <a:pPr marL="68580" indent="0">
              <a:buNone/>
            </a:pPr>
            <a:r>
              <a:rPr lang="en-US" dirty="0" smtClean="0"/>
              <a:t>24:6=4           24:3=8                  24:12=2</a:t>
            </a:r>
          </a:p>
          <a:p>
            <a:pPr marL="68580" indent="0">
              <a:buNone/>
            </a:pPr>
            <a:r>
              <a:rPr lang="en-US" dirty="0" smtClean="0"/>
              <a:t>4x5=20          8x2=16                 1x2=2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Zaključak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Dnevno</a:t>
            </a:r>
            <a:r>
              <a:rPr lang="en-US" sz="2400" dirty="0" smtClean="0"/>
              <a:t> </a:t>
            </a:r>
            <a:r>
              <a:rPr lang="en-US" sz="2400" dirty="0" err="1" smtClean="0"/>
              <a:t>šišmiš</a:t>
            </a:r>
            <a:r>
              <a:rPr lang="en-US" sz="2400" dirty="0" smtClean="0"/>
              <a:t> </a:t>
            </a:r>
            <a:r>
              <a:rPr lang="en-US" sz="2400" dirty="0" err="1" smtClean="0"/>
              <a:t>prespava</a:t>
            </a:r>
            <a:r>
              <a:rPr lang="en-US" sz="2400" dirty="0" smtClean="0"/>
              <a:t>  20 h, </a:t>
            </a:r>
            <a:r>
              <a:rPr lang="en-US" sz="2400" dirty="0" err="1" smtClean="0"/>
              <a:t>tigar</a:t>
            </a:r>
            <a:r>
              <a:rPr lang="en-US" sz="2400" dirty="0" smtClean="0"/>
              <a:t> 16 h, a </a:t>
            </a:r>
            <a:r>
              <a:rPr lang="en-US" sz="2400" dirty="0" err="1" smtClean="0"/>
              <a:t>mačka</a:t>
            </a:r>
            <a:r>
              <a:rPr lang="en-US" sz="2400" dirty="0" smtClean="0"/>
              <a:t> 2 h.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4572000"/>
          </a:xfrm>
        </p:spPr>
        <p:txBody>
          <a:bodyPr>
            <a:norm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Sokol</a:t>
            </a:r>
            <a:r>
              <a:rPr lang="en-US" sz="2000" dirty="0">
                <a:solidFill>
                  <a:srgbClr val="FFFF00"/>
                </a:solidFill>
              </a:rPr>
              <a:t> je </a:t>
            </a:r>
            <a:r>
              <a:rPr lang="en-US" sz="2000" dirty="0" err="1">
                <a:solidFill>
                  <a:srgbClr val="FFFF00"/>
                </a:solidFill>
              </a:rPr>
              <a:t>najbrža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ptica</a:t>
            </a:r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 err="1">
                <a:solidFill>
                  <a:srgbClr val="FFFF00"/>
                </a:solidFill>
              </a:rPr>
              <a:t>životinja</a:t>
            </a:r>
            <a:r>
              <a:rPr lang="en-US" sz="2000" dirty="0">
                <a:solidFill>
                  <a:srgbClr val="FFFF00"/>
                </a:solidFill>
              </a:rPr>
              <a:t>) </a:t>
            </a:r>
            <a:r>
              <a:rPr lang="en-US" sz="2000" dirty="0" err="1">
                <a:solidFill>
                  <a:srgbClr val="FFFF00"/>
                </a:solidFill>
              </a:rPr>
              <a:t>na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svijetu.Može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letjeti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brzinom</a:t>
            </a:r>
            <a:r>
              <a:rPr lang="en-US" sz="2000" dirty="0">
                <a:solidFill>
                  <a:srgbClr val="FFFF00"/>
                </a:solidFill>
              </a:rPr>
              <a:t> od </a:t>
            </a:r>
            <a:r>
              <a:rPr lang="en-US" sz="2000" dirty="0" err="1">
                <a:solidFill>
                  <a:srgbClr val="FFFF00"/>
                </a:solidFill>
              </a:rPr>
              <a:t>približno</a:t>
            </a:r>
            <a:r>
              <a:rPr lang="en-US" sz="2000" dirty="0">
                <a:solidFill>
                  <a:srgbClr val="FFFF00"/>
                </a:solidFill>
              </a:rPr>
              <a:t> 320 </a:t>
            </a:r>
            <a:r>
              <a:rPr lang="en-US" sz="2000" dirty="0" smtClean="0">
                <a:solidFill>
                  <a:srgbClr val="FFFF00"/>
                </a:solidFill>
              </a:rPr>
              <a:t>km/</a:t>
            </a:r>
            <a:r>
              <a:rPr lang="en-US" sz="2000" dirty="0" err="1" smtClean="0">
                <a:solidFill>
                  <a:srgbClr val="FFFF00"/>
                </a:solidFill>
              </a:rPr>
              <a:t>h.Noj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može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postići</a:t>
            </a:r>
            <a:r>
              <a:rPr lang="en-US" sz="2000" dirty="0" smtClean="0">
                <a:solidFill>
                  <a:srgbClr val="FFFF00"/>
                </a:solidFill>
              </a:rPr>
              <a:t> od 9/40 </a:t>
            </a:r>
            <a:r>
              <a:rPr lang="en-US" sz="2000" dirty="0" err="1" smtClean="0">
                <a:solidFill>
                  <a:srgbClr val="FFFF00"/>
                </a:solidFill>
              </a:rPr>
              <a:t>brzine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sokola</a:t>
            </a:r>
            <a:r>
              <a:rPr lang="en-US" sz="2000" dirty="0" smtClean="0">
                <a:solidFill>
                  <a:srgbClr val="FFFF00"/>
                </a:solidFill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</a:rPr>
              <a:t>slon</a:t>
            </a:r>
            <a:r>
              <a:rPr lang="en-US" sz="2000" dirty="0" smtClean="0">
                <a:solidFill>
                  <a:srgbClr val="FFFF00"/>
                </a:solidFill>
              </a:rPr>
              <a:t> 1/8,kit  7/40, </a:t>
            </a:r>
            <a:r>
              <a:rPr lang="en-US" sz="2000" dirty="0" err="1" smtClean="0">
                <a:solidFill>
                  <a:srgbClr val="FFFF00"/>
                </a:solidFill>
              </a:rPr>
              <a:t>lav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¼, zebra 1/5, </a:t>
            </a:r>
            <a:r>
              <a:rPr lang="en-US" sz="2000" dirty="0" err="1" smtClean="0">
                <a:solidFill>
                  <a:srgbClr val="FFFF00"/>
                </a:solidFill>
              </a:rPr>
              <a:t>grizli</a:t>
            </a:r>
            <a:r>
              <a:rPr lang="en-US" sz="2000" dirty="0" smtClean="0">
                <a:solidFill>
                  <a:srgbClr val="FFFF00"/>
                </a:solidFill>
              </a:rPr>
              <a:t> 3/20, </a:t>
            </a:r>
            <a:r>
              <a:rPr lang="en-US" sz="2000" dirty="0" err="1" smtClean="0">
                <a:solidFill>
                  <a:srgbClr val="FFFF00"/>
                </a:solidFill>
              </a:rPr>
              <a:t>kojot</a:t>
            </a:r>
            <a:r>
              <a:rPr lang="en-US" sz="2000" dirty="0" smtClean="0">
                <a:solidFill>
                  <a:srgbClr val="FFFF00"/>
                </a:solidFill>
              </a:rPr>
              <a:t> 11/50 </a:t>
            </a:r>
            <a:r>
              <a:rPr lang="en-US" sz="2000" dirty="0" err="1" smtClean="0">
                <a:solidFill>
                  <a:srgbClr val="FFFF00"/>
                </a:solidFill>
              </a:rPr>
              <a:t>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gepard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7/20 </a:t>
            </a:r>
            <a:r>
              <a:rPr lang="en-US" sz="2000" dirty="0" err="1" smtClean="0">
                <a:solidFill>
                  <a:srgbClr val="FFFF00"/>
                </a:solidFill>
              </a:rPr>
              <a:t>brzine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sokola</a:t>
            </a:r>
            <a:r>
              <a:rPr lang="en-US" sz="2000" dirty="0" smtClean="0">
                <a:solidFill>
                  <a:srgbClr val="FFFF00"/>
                </a:solidFill>
              </a:rPr>
              <a:t>.</a:t>
            </a:r>
          </a:p>
          <a:p>
            <a:pPr marL="68580" indent="0">
              <a:buNone/>
            </a:pPr>
            <a:r>
              <a:rPr lang="en-US" sz="2000" dirty="0" smtClean="0"/>
              <a:t> a) </a:t>
            </a:r>
            <a:r>
              <a:rPr lang="en-US" sz="2000" dirty="0" err="1" smtClean="0">
                <a:solidFill>
                  <a:srgbClr val="FFFF00"/>
                </a:solidFill>
              </a:rPr>
              <a:t>Poredaj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po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veličini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brzine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kretanje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životinja</a:t>
            </a:r>
            <a:r>
              <a:rPr lang="en-US" sz="2000" dirty="0" smtClean="0">
                <a:solidFill>
                  <a:srgbClr val="FFFF00"/>
                </a:solidFill>
              </a:rPr>
              <a:t>, od </a:t>
            </a:r>
            <a:r>
              <a:rPr lang="en-US" sz="2000" dirty="0" err="1" smtClean="0">
                <a:solidFill>
                  <a:srgbClr val="FFFF00"/>
                </a:solidFill>
              </a:rPr>
              <a:t>najveće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prema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najmanjoj</a:t>
            </a:r>
            <a:r>
              <a:rPr lang="en-US" sz="2000" dirty="0" smtClean="0">
                <a:solidFill>
                  <a:srgbClr val="FFFF00"/>
                </a:solidFill>
              </a:rPr>
              <a:t> :</a:t>
            </a:r>
          </a:p>
          <a:p>
            <a:pPr marL="68580" indent="0">
              <a:buNone/>
            </a:pPr>
            <a:r>
              <a:rPr lang="en-US" sz="2000" dirty="0" smtClean="0"/>
              <a:t>7/20 &gt; ¼ &gt; 9/40 &gt; 11/50 &gt; 1/5 &gt; 7/40 &gt; 3/20 &gt; 1/8</a:t>
            </a:r>
          </a:p>
          <a:p>
            <a:pPr marL="68580" indent="0">
              <a:buNone/>
            </a:pPr>
            <a:r>
              <a:rPr lang="en-US" sz="2000" dirty="0" smtClean="0"/>
              <a:t>b) </a:t>
            </a:r>
            <a:r>
              <a:rPr lang="en-US" sz="2000" dirty="0" err="1" smtClean="0">
                <a:solidFill>
                  <a:srgbClr val="FFFF00"/>
                </a:solidFill>
              </a:rPr>
              <a:t>Odredi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približne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brzine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kretanja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slona,lava</a:t>
            </a:r>
            <a:r>
              <a:rPr lang="en-US" sz="2000" dirty="0" smtClean="0">
                <a:solidFill>
                  <a:srgbClr val="FFFF00"/>
                </a:solidFill>
              </a:rPr>
              <a:t> I </a:t>
            </a:r>
            <a:r>
              <a:rPr lang="en-US" sz="2000" dirty="0" err="1" smtClean="0">
                <a:solidFill>
                  <a:srgbClr val="FFFF00"/>
                </a:solidFill>
              </a:rPr>
              <a:t>zebre</a:t>
            </a:r>
            <a:r>
              <a:rPr lang="en-US" sz="2000" dirty="0" smtClean="0">
                <a:solidFill>
                  <a:srgbClr val="FFFF00"/>
                </a:solidFill>
              </a:rPr>
              <a:t> u km/h.</a:t>
            </a:r>
          </a:p>
          <a:p>
            <a:pPr marL="68580" indent="0">
              <a:buNone/>
            </a:pPr>
            <a:r>
              <a:rPr lang="en-US" sz="2000" dirty="0" err="1" smtClean="0"/>
              <a:t>Slon</a:t>
            </a:r>
            <a:r>
              <a:rPr lang="en-US" sz="2000" dirty="0" smtClean="0"/>
              <a:t>                         </a:t>
            </a:r>
            <a:r>
              <a:rPr lang="en-US" sz="2000" dirty="0" err="1" smtClean="0"/>
              <a:t>Lav</a:t>
            </a:r>
            <a:r>
              <a:rPr lang="en-US" sz="2000" dirty="0" smtClean="0"/>
              <a:t>                          Zebra</a:t>
            </a:r>
          </a:p>
          <a:p>
            <a:pPr marL="68580" indent="0">
              <a:buNone/>
            </a:pPr>
            <a:r>
              <a:rPr lang="en-US" sz="2000" dirty="0" smtClean="0"/>
              <a:t>1/8                            1/4                            1/5</a:t>
            </a:r>
          </a:p>
          <a:p>
            <a:pPr marL="68580" indent="0">
              <a:buNone/>
            </a:pPr>
            <a:r>
              <a:rPr lang="en-US" sz="2000" dirty="0" smtClean="0"/>
              <a:t>320:8=40               320:4=80              320:5=64</a:t>
            </a:r>
          </a:p>
          <a:p>
            <a:pPr marL="68580" indent="0">
              <a:buNone/>
            </a:pPr>
            <a:r>
              <a:rPr lang="en-US" sz="2000" dirty="0" smtClean="0"/>
              <a:t>40x1=40 km/h     80x1=80 km/h    64x1=64 km/h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279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Čovjek</a:t>
            </a:r>
            <a:r>
              <a:rPr lang="en-US" sz="2400" dirty="0" smtClean="0"/>
              <a:t> </a:t>
            </a:r>
            <a:r>
              <a:rPr lang="en-US" sz="2400" dirty="0" err="1" smtClean="0"/>
              <a:t>prespava</a:t>
            </a:r>
            <a:r>
              <a:rPr lang="en-US" sz="2400" dirty="0" smtClean="0"/>
              <a:t> 1/3 </a:t>
            </a:r>
            <a:r>
              <a:rPr lang="en-US" sz="2400" dirty="0" err="1" smtClean="0"/>
              <a:t>svojeg</a:t>
            </a:r>
            <a:r>
              <a:rPr lang="en-US" sz="2400" dirty="0" smtClean="0"/>
              <a:t> </a:t>
            </a:r>
            <a:r>
              <a:rPr lang="en-US" sz="2400" dirty="0" err="1" smtClean="0"/>
              <a:t>života</a:t>
            </a:r>
            <a:r>
              <a:rPr lang="en-US" sz="2400" dirty="0" smtClean="0"/>
              <a:t> </a:t>
            </a:r>
            <a:r>
              <a:rPr lang="en-US" sz="2400" dirty="0" err="1" smtClean="0"/>
              <a:t>tj</a:t>
            </a:r>
            <a:r>
              <a:rPr lang="en-US" sz="2400" dirty="0" smtClean="0"/>
              <a:t>. 21-24 god.</a:t>
            </a:r>
          </a:p>
          <a:p>
            <a:r>
              <a:rPr lang="en-US" sz="2400" dirty="0" err="1" smtClean="0"/>
              <a:t>Odrastao</a:t>
            </a:r>
            <a:r>
              <a:rPr lang="en-US" sz="2400" dirty="0" smtClean="0"/>
              <a:t> </a:t>
            </a:r>
            <a:r>
              <a:rPr lang="en-US" sz="2400" dirty="0" err="1" smtClean="0"/>
              <a:t>čovjek</a:t>
            </a:r>
            <a:r>
              <a:rPr lang="en-US" sz="2400" dirty="0" smtClean="0"/>
              <a:t> </a:t>
            </a:r>
            <a:r>
              <a:rPr lang="en-US" sz="2400" dirty="0" err="1" smtClean="0"/>
              <a:t>dnevno</a:t>
            </a:r>
            <a:r>
              <a:rPr lang="en-US" sz="2400" dirty="0" smtClean="0"/>
              <a:t> </a:t>
            </a:r>
            <a:r>
              <a:rPr lang="en-US" sz="2400" dirty="0" err="1" smtClean="0"/>
              <a:t>spava</a:t>
            </a:r>
            <a:r>
              <a:rPr lang="en-US" sz="2400" dirty="0" smtClean="0"/>
              <a:t> 8/24 h.</a:t>
            </a:r>
          </a:p>
          <a:p>
            <a:r>
              <a:rPr lang="en-US" sz="2400" dirty="0" err="1" smtClean="0"/>
              <a:t>Čovjek</a:t>
            </a:r>
            <a:r>
              <a:rPr lang="en-US" sz="2400" dirty="0" smtClean="0"/>
              <a:t> u </a:t>
            </a:r>
            <a:r>
              <a:rPr lang="en-US" sz="2400" dirty="0" err="1" smtClean="0"/>
              <a:t>starosti</a:t>
            </a:r>
            <a:r>
              <a:rPr lang="en-US" sz="2400" dirty="0" smtClean="0"/>
              <a:t> </a:t>
            </a:r>
            <a:r>
              <a:rPr lang="en-US" sz="2400" dirty="0" err="1" smtClean="0"/>
              <a:t>dnevno</a:t>
            </a:r>
            <a:r>
              <a:rPr lang="en-US" sz="2400" dirty="0" smtClean="0"/>
              <a:t> </a:t>
            </a:r>
            <a:r>
              <a:rPr lang="en-US" sz="2400" dirty="0" err="1" smtClean="0"/>
              <a:t>spava</a:t>
            </a:r>
            <a:r>
              <a:rPr lang="en-US" sz="2400" dirty="0" smtClean="0"/>
              <a:t> 5/24 h.</a:t>
            </a:r>
          </a:p>
          <a:p>
            <a:r>
              <a:rPr lang="en-US" sz="2400" dirty="0" err="1" smtClean="0"/>
              <a:t>Dijete</a:t>
            </a:r>
            <a:r>
              <a:rPr lang="en-US" sz="2400" dirty="0" smtClean="0"/>
              <a:t> </a:t>
            </a:r>
            <a:r>
              <a:rPr lang="en-US" sz="2400" dirty="0" err="1" smtClean="0"/>
              <a:t>prespava</a:t>
            </a:r>
            <a:r>
              <a:rPr lang="en-US" sz="2400" dirty="0" smtClean="0"/>
              <a:t> 61/120 </a:t>
            </a:r>
            <a:r>
              <a:rPr lang="en-US" sz="2400" dirty="0" err="1" smtClean="0"/>
              <a:t>dana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0910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237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 Matematika</vt:lpstr>
      <vt:lpstr>PowerPoint Presentation</vt:lpstr>
      <vt:lpstr>PowerPoint Presentation</vt:lpstr>
      <vt:lpstr>Koliko sati dnevno spavaju šišmiši,koliko tigrovi,a koliko domaće mačke?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tina123</dc:creator>
  <cp:lastModifiedBy>tina123</cp:lastModifiedBy>
  <cp:revision>7</cp:revision>
  <dcterms:created xsi:type="dcterms:W3CDTF">2015-11-12T13:06:21Z</dcterms:created>
  <dcterms:modified xsi:type="dcterms:W3CDTF">2015-11-12T14:11:40Z</dcterms:modified>
</cp:coreProperties>
</file>