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85199D3-7944-4265-961F-C225A9C45571}">
  <a:tblStyle styleId="{385199D3-7944-4265-961F-C225A9C45571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h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h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Relationship Id="rId4" Type="http://schemas.openxmlformats.org/officeDocument/2006/relationships/image" Target="../media/image0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950575"/>
            <a:ext cx="8520599" cy="205259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i="1" lang="hr">
                <a:solidFill>
                  <a:srgbClr val="CC0000"/>
                </a:solidFill>
              </a:rPr>
              <a:t>RAZLOMCI U GEOGRAFIJI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hr"/>
              <a:t>                     </a:t>
            </a:r>
            <a:r>
              <a:rPr lang="hr">
                <a:solidFill>
                  <a:srgbClr val="000000"/>
                </a:solidFill>
              </a:rPr>
              <a:t> </a:t>
            </a:r>
            <a:r>
              <a:rPr lang="hr" u="sng">
                <a:solidFill>
                  <a:srgbClr val="000000"/>
                </a:solidFill>
              </a:rPr>
              <a:t>oceani i kontinenti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311700" y="2231825"/>
            <a:ext cx="3955500" cy="46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8240575" y="-54950"/>
            <a:ext cx="14999" cy="2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hr" sz="1400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  POVRŠINE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b="1" sz="1400">
              <a:solidFill>
                <a:srgbClr val="00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rtl="0">
              <a:spcBef>
                <a:spcPts val="0"/>
              </a:spcBef>
              <a:buNone/>
            </a:pPr>
            <a:r>
              <a:rPr b="1" lang="hr" sz="1400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KONTI</a:t>
            </a:r>
          </a:p>
          <a:p>
            <a:pPr>
              <a:spcBef>
                <a:spcPts val="0"/>
              </a:spcBef>
              <a:buNone/>
            </a:pPr>
            <a:r>
              <a:rPr b="1" lang="hr" sz="1400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NENATA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7526425" y="4304250"/>
            <a:ext cx="1292100" cy="67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18" name="Shape 118"/>
          <p:cNvGraphicFramePr/>
          <p:nvPr/>
        </p:nvGraphicFramePr>
        <p:xfrm>
          <a:off x="128425" y="16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{385199D3-7944-4265-961F-C225A9C45571}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KONTINENT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UDIO U POVRŠINI SVIH KONTINENATA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POVRŠINA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Azija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30%= 30/100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149 500 000 x 30/100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=44 850 000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Afrika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20%= 20/100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149 500 000 x 20/100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=14 450 000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Sjeverna Amerika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16%= 16/100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149 500 000 x 16/100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=23 920 000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Južna Amerika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12%= 12/100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149 500 000 x 12/100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=17 440 000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Antarktika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9%= 9/100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149 500 000 x 9/100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=13 455 000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Europa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7%=7/100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149 500 000 x 7/100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=10 465 000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Australija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6%= 6/100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149 500 000 x 6/100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r"/>
                        <a:t>=8 970 000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KOPNO I MORE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hr"/>
              <a:t>                                                   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000" y="1354200"/>
            <a:ext cx="5204534" cy="29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VODA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71%= 71/100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DIO POVRŠINE ZEMLJE KOJI ZAUZIMA: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510 000 000 km2 x 71/100= 362 100 000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-Voda je izvor života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 najviše ima slane vode(mora i oceani)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4303" y="1881603"/>
            <a:ext cx="3275575" cy="21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KOPNO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14725" y="11232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29%= 29/100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DIO POVRŠINE ZEMLJE KOJI ZAUZIMA: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510 000 000 x 29/100=147 900 000 km2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hr"/>
              <a:t>-Kopno je manji dio Zemljine površine 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-Kopno se dijeli na 9 kontinenata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6293" r="6293" t="0"/>
          <a:stretch/>
        </p:blipFill>
        <p:spPr>
          <a:xfrm>
            <a:off x="5439977" y="1435224"/>
            <a:ext cx="3054775" cy="23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366575" y="1339100"/>
            <a:ext cx="3955500" cy="46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549400" y="1339100"/>
            <a:ext cx="3955500" cy="46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2705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PITANJA I ZADATCI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311700" y="117995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hr">
                <a:solidFill>
                  <a:srgbClr val="0000FF"/>
                </a:solidFill>
              </a:rPr>
              <a:t> Ako Australija zauzima 3/50 ukupne površine svih kontinenata, a Afrika ⅕, za koliko je Afrika veća od Australije(u km)?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hr">
                <a:solidFill>
                  <a:srgbClr val="0000FF"/>
                </a:solidFill>
              </a:rPr>
              <a:t>B.    Koliko iznose zajedno(u km)?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9DAF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PITANJA I ZADATCI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hr">
                <a:solidFill>
                  <a:srgbClr val="0000FF"/>
                </a:solidFill>
              </a:rPr>
              <a:t>  Ako Australija zauzima 3/50 ukupne površine svih kontinenata, a Afrika ⅕, za koliko je Afrika veća od Australije(u km)?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3/50= 6/100      ⅕= 10/100           10/100 - 6/100= 4/100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hr"/>
              <a:t>149 500 000 x 4/100=59 800 000 km2      Veća je za 59 800 000 km2.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hr">
                <a:solidFill>
                  <a:srgbClr val="0000FF"/>
                </a:solidFill>
              </a:rPr>
              <a:t>B.    Koliko iznose zajedno(u km)?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hr"/>
              <a:t>10/100 + 6/100= 16/100             149 500 000 x 16/100=23 920 000 km2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hr"/>
              <a:t>Zajedno iznose 23 920 000 km2.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                                </a:t>
            </a:r>
            <a:r>
              <a:rPr lang="hr" sz="4800"/>
              <a:t> KRAJ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803" y="1519725"/>
            <a:ext cx="2681899" cy="268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649" y="1840399"/>
            <a:ext cx="4100175" cy="27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POVRŠINE OCEANA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227400" y="1128575"/>
            <a:ext cx="8520599" cy="354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Ukupna površina svih oceana- 336 000 000 km2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60675"/>
            <a:ext cx="5731374" cy="354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25" y="1517750"/>
            <a:ext cx="3427175" cy="34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TIHI OCEAN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266275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Udio u površini svih oceana- 46%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=46/100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površina= 336 000 000 x 46/100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              =154 560 000 km2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-najveći ocean</a:t>
            </a:r>
          </a:p>
          <a:p>
            <a:pPr>
              <a:spcBef>
                <a:spcPts val="0"/>
              </a:spcBef>
              <a:buNone/>
            </a:pPr>
            <a:r>
              <a:rPr lang="hr"/>
              <a:t>-zovu ga još i Pacifički ocean ili Pacifik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896" y="2275174"/>
            <a:ext cx="478525" cy="3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0553" y="759575"/>
            <a:ext cx="4087525" cy="408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ATLANTSKI OCEAN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279275" y="1043700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Udio u površini svih oceana- 23%= 23/100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površina= 336 000 000 x 23/100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              =77 280 000 km2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-zvan je još i Atlantik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-dijeli se na Južni i Sjeverni Atlantski 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ocean</a:t>
            </a:r>
          </a:p>
          <a:p>
            <a:pPr>
              <a:spcBef>
                <a:spcPts val="0"/>
              </a:spcBef>
              <a:buNone/>
            </a:pPr>
            <a:r>
              <a:rPr lang="hr"/>
              <a:t>-drugi po veličini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350" y="564300"/>
            <a:ext cx="3915874" cy="377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INDIJSKI OCEAN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599" cy="396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Udio u površini svih oceana- 21%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=21/100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površina= 336 000 000 x 21/100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              =70 560 000 km2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 okružuju ga Azija, Arapski poluotok,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Afrika, malajski poluotok, Sunda otočje,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Australija i Južni ocean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-treći po veličini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8925" y="736900"/>
            <a:ext cx="3795650" cy="37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1950" y="383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JUŽNI OCEAN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599" cy="3887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Udio u površini svih kontinenata- 6%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= 6/100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površina= 336 000 000 x 6/100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              =20 160 000 km2 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-nalazi se na jugu kao što mu 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samo ime govori</a:t>
            </a:r>
          </a:p>
          <a:p>
            <a:pPr>
              <a:spcBef>
                <a:spcPts val="0"/>
              </a:spcBef>
              <a:buNone/>
            </a:pPr>
            <a:r>
              <a:rPr lang="hr"/>
              <a:t>-četvrti po veličini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600" y="535825"/>
            <a:ext cx="3970574" cy="397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ARKTIČKI OCEAN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599" cy="377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hr"/>
              <a:t>Udio u površini svih oceana- 4%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=4/100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površina= 336 000 000 x 4/100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              =13 440 000 km2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-naziva se još i Sjeverno polarno more,</a:t>
            </a:r>
          </a:p>
          <a:p>
            <a:pPr rtl="0">
              <a:spcBef>
                <a:spcPts val="0"/>
              </a:spcBef>
              <a:buNone/>
            </a:pPr>
            <a:r>
              <a:rPr lang="hr"/>
              <a:t>Arktik ili Arktičko sredozemno more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-najmanji po veličini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275" y="827450"/>
            <a:ext cx="3885199" cy="389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EAD1DC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hr"/>
              <a:t>PITANJA I ZADATCI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Vodena je površina Zemlje 4/6 ukupne Zemljine površine. Tihi ocean zauzima oko ½ vodene površine Zemlje, Atlantski oko ¼ vodene površine Zemlje, a Indijski oko ⅕ vodene površine Zemlje. Približno koliki dio Zemljine površine zauzima svaki od triju oceana, a koliko zajedno?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650" y="2704724"/>
            <a:ext cx="6857999" cy="224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599" cy="4464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"/>
              <a:t>Vodena je površina Zemlje 4/6 ukupne Zemljine površine. Tihi ocean zauzima oko ½ vodene površine Zemlje, Atlantski oko ¼ vodene površine Zemlje, a Indijski oko ⅕ vodene površine Zemlje. Približno koliki dio Zemljine površine zauzima svaki od triju oceana, a koliko zajedno?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površina Zemlje=510 000 000 km2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510 000 000 x 4/6= 340 000 000 km2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340 000 000 x ½=</a:t>
            </a:r>
            <a:r>
              <a:rPr lang="hr" u="sng">
                <a:solidFill>
                  <a:srgbClr val="0000FF"/>
                </a:solidFill>
              </a:rPr>
              <a:t>170 000 000 km2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340 000 000 x ¼=</a:t>
            </a:r>
            <a:r>
              <a:rPr lang="hr" u="sng">
                <a:solidFill>
                  <a:srgbClr val="0000FF"/>
                </a:solidFill>
              </a:rPr>
              <a:t>85 000 000 km2</a:t>
            </a:r>
            <a:r>
              <a:rPr lang="hr">
                <a:solidFill>
                  <a:srgbClr val="0000FF"/>
                </a:solidFill>
              </a:rPr>
              <a:t> </a:t>
            </a:r>
            <a:r>
              <a:rPr lang="hr"/>
              <a:t>      170 000 000+85 000 000+68 000 000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340 000 000 x ⅕=</a:t>
            </a:r>
            <a:r>
              <a:rPr lang="hr" u="sng">
                <a:solidFill>
                  <a:srgbClr val="0000FF"/>
                </a:solidFill>
              </a:rPr>
              <a:t>68 000 000 km2</a:t>
            </a:r>
            <a:r>
              <a:rPr lang="hr" u="sng"/>
              <a:t> </a:t>
            </a:r>
            <a:r>
              <a:rPr lang="hr"/>
              <a:t>         =</a:t>
            </a:r>
            <a:r>
              <a:rPr lang="hr" u="sng">
                <a:solidFill>
                  <a:srgbClr val="0000FF"/>
                </a:solidFill>
              </a:rPr>
              <a:t>323 000 000 km2</a:t>
            </a:r>
          </a:p>
          <a:p>
            <a:pPr lvl="0" rtl="0">
              <a:spcBef>
                <a:spcPts val="0"/>
              </a:spcBef>
              <a:buNone/>
            </a:pPr>
            <a:r>
              <a:rPr lang="hr"/>
              <a:t>     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712" y="2260525"/>
            <a:ext cx="1871774" cy="17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6635275" y="4760825"/>
            <a:ext cx="1777200" cy="2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