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58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6A1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Pt>
            <c:idx val="0"/>
            <c:spPr>
              <a:solidFill>
                <a:srgbClr val="0C6A15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r>
                      <a:rPr lang="hr-HR" dirty="0" smtClean="0"/>
                      <a:t>/100</a:t>
                    </a:r>
                    <a:r>
                      <a:rPr lang="hr-HR" baseline="0" dirty="0" smtClean="0"/>
                      <a:t> </a:t>
                    </a:r>
                    <a:endParaRPr lang="hr-HR" dirty="0" smtClean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r>
                      <a:rPr lang="hr-HR" smtClean="0"/>
                      <a:t>1/100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Sheet1!$A$2:$A$5</c:f>
              <c:strCache>
                <c:ptCount val="2"/>
                <c:pt idx="0">
                  <c:v>kopno</c:v>
                </c:pt>
                <c:pt idx="1">
                  <c:v>more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71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2C4476-54AB-47AF-A039-9A5180605B16}" type="datetimeFigureOut">
              <a:rPr lang="sr-Latn-CS" smtClean="0"/>
              <a:pPr/>
              <a:t>11.11.2015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104C5A-F672-4821-9A2A-0EEADEEC5CA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CAcQjRxqFQoTCICt38m9hskCFYUpDwodEv4LBg&amp;url=http://www.soundofheaven.net/jai%20sai%20ram/sarva_dharma.htm&amp;bvm=bv.106923889,d.bGg&amp;psig=AFQjCNE1zKtIOp7NviCgZu9s9pZkOsIKZg&amp;ust=1447266379772477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hyperlink" Target="http://www.google.hr/url?sa=i&amp;rct=j&amp;q=&amp;esrc=s&amp;source=images&amp;cd=&amp;cad=rja&amp;uact=8&amp;ved=0CAcQjRxqFQoTCMGw6OC8hskCFUTxDgodWY4MQQ&amp;url=http://www.soundofheaven.net/jai%20sai%20ram/Sarva%20Dharma.htm&amp;psig=AFQjCNG9epswtmSqBcp1r2lFDMZljkFruA&amp;ust=14472661630940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hr/url?sa=i&amp;rct=j&amp;q=&amp;esrc=s&amp;source=images&amp;cd=&amp;cad=rja&amp;uact=8&amp;ved=0CAcQjRxqFQoTCJzFi629hskCFUEdDwodEOAHRA&amp;url=https://bs.wikipedia.org/wiki/Polumjesec_i_zvijezda&amp;bvm=bv.106923889,d.bGg&amp;psig=AFQjCNFltFOZNN7cXF7bpDEAJvgH1xJzNA&amp;ust=144726630052763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google.hr/url?sa=i&amp;rct=j&amp;q=&amp;esrc=s&amp;source=images&amp;cd=&amp;cad=rja&amp;uact=8&amp;ved=0CAcQjRxqFQoTCIO_-Pq8hskCFcMdDwod0uQIOg&amp;url=https://bs.wikipedia.org/wiki/Dharma&amp;bvm=bv.106923889,d.bGg&amp;psig=AFQjCNFgv_X85ej6l7CCxsuqe-qYsbCIhw&amp;ust=1447266220508079" TargetMode="Externa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>
                <a:solidFill>
                  <a:schemeClr val="tx2">
                    <a:lumMod val="75000"/>
                  </a:schemeClr>
                </a:solidFill>
              </a:rPr>
              <a:t>Razlomci u geografiji</a:t>
            </a:r>
            <a:endParaRPr lang="hr-HR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Ciudad de Mexico u najvećem gradu Meksika živi 1/5 od 100 milijuna stanovnika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1206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KONTINENT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UDIO</a:t>
                      </a:r>
                      <a:r>
                        <a:rPr lang="hr-HR" baseline="0" dirty="0" smtClean="0"/>
                        <a:t> U  UKUPNOJ POVRŠINI SVIH KONTINENATA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AZIJA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aseline="0" dirty="0" smtClean="0"/>
                        <a:t>3</a:t>
                      </a:r>
                    </a:p>
                    <a:p>
                      <a:r>
                        <a:rPr lang="hr-HR" baseline="0" dirty="0" smtClean="0"/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AFRIKA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SJEVERNA AMERIKA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</a:p>
                    <a:p>
                      <a:r>
                        <a:rPr lang="hr-HR" dirty="0" smtClean="0"/>
                        <a:t>25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JUŽNA</a:t>
                      </a:r>
                      <a:r>
                        <a:rPr lang="hr-HR" baseline="0" dirty="0" smtClean="0"/>
                        <a:t> AMERIKA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</a:p>
                    <a:p>
                      <a:r>
                        <a:rPr lang="hr-HR" dirty="0" smtClean="0"/>
                        <a:t>25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ANTARKTIKA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</a:p>
                    <a:p>
                      <a:r>
                        <a:rPr lang="hr-HR" dirty="0" smtClean="0"/>
                        <a:t>100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EUROPA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</a:t>
                      </a:r>
                    </a:p>
                    <a:p>
                      <a:r>
                        <a:rPr lang="hr-HR" dirty="0" smtClean="0"/>
                        <a:t>100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AUSTRALIJA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</a:p>
                    <a:p>
                      <a:r>
                        <a:rPr lang="hr-HR" dirty="0" smtClean="0"/>
                        <a:t>30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cxnSp>
        <p:nvCxnSpPr>
          <p:cNvPr id="5" name="Straight Connector 4"/>
          <p:cNvCxnSpPr/>
          <p:nvPr/>
        </p:nvCxnSpPr>
        <p:spPr>
          <a:xfrm>
            <a:off x="4643438" y="242886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0" y="3071810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0" y="621508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371475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0" y="564357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4357694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5000636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725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Udio kopna i mora</a:t>
            </a:r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85862"/>
          <a:ext cx="8229600" cy="328614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43404"/>
                <a:gridCol w="4086196"/>
              </a:tblGrid>
              <a:tr h="387819">
                <a:tc>
                  <a:txBody>
                    <a:bodyPr/>
                    <a:lstStyle/>
                    <a:p>
                      <a:r>
                        <a:rPr lang="hr-HR" dirty="0" smtClean="0"/>
                        <a:t>RELIGIJE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BROJ STANOVNIKA</a:t>
                      </a:r>
                    </a:p>
                  </a:txBody>
                  <a:tcPr/>
                </a:tc>
              </a:tr>
              <a:tr h="678683">
                <a:tc>
                  <a:txBody>
                    <a:bodyPr/>
                    <a:lstStyle/>
                    <a:p>
                      <a:r>
                        <a:rPr lang="hr-HR" dirty="0" smtClean="0"/>
                        <a:t>BUDIZAM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/>
                </a:tc>
              </a:tr>
              <a:tr h="678683">
                <a:tc>
                  <a:txBody>
                    <a:bodyPr/>
                    <a:lstStyle/>
                    <a:p>
                      <a:r>
                        <a:rPr lang="hr-HR" dirty="0" smtClean="0"/>
                        <a:t>ISLAM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</a:p>
                    <a:p>
                      <a:r>
                        <a:rPr lang="hr-HR" dirty="0" smtClean="0"/>
                        <a:t>28</a:t>
                      </a:r>
                      <a:endParaRPr lang="hr-HR" dirty="0"/>
                    </a:p>
                  </a:txBody>
                  <a:tcPr/>
                </a:tc>
              </a:tr>
              <a:tr h="678683">
                <a:tc>
                  <a:txBody>
                    <a:bodyPr/>
                    <a:lstStyle/>
                    <a:p>
                      <a:r>
                        <a:rPr lang="hr-HR" dirty="0" smtClean="0"/>
                        <a:t>HINDUIZAM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</a:p>
                    <a:p>
                      <a:r>
                        <a:rPr lang="hr-HR" dirty="0" smtClean="0"/>
                        <a:t>37</a:t>
                      </a:r>
                      <a:endParaRPr lang="hr-HR" dirty="0"/>
                    </a:p>
                  </a:txBody>
                  <a:tcPr/>
                </a:tc>
              </a:tr>
              <a:tr h="862279">
                <a:tc>
                  <a:txBody>
                    <a:bodyPr/>
                    <a:lstStyle/>
                    <a:p>
                      <a:r>
                        <a:rPr lang="hr-HR" dirty="0" smtClean="0"/>
                        <a:t>KRŠĆANSTVO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4338" name="Picture 2" descr="http://www.soundofheaven.net/jai%20sai%20ram/judaic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643446"/>
            <a:ext cx="2105540" cy="2000264"/>
          </a:xfrm>
          <a:prstGeom prst="rect">
            <a:avLst/>
          </a:prstGeom>
          <a:noFill/>
        </p:spPr>
      </p:pic>
      <p:pic>
        <p:nvPicPr>
          <p:cNvPr id="14340" name="Picture 4" descr="https://upload.wikimedia.org/wikipedia/commons/thumb/6/66/Dharmacakra.svg/200px-Dharmacakra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4572008"/>
            <a:ext cx="1643074" cy="1643074"/>
          </a:xfrm>
          <a:prstGeom prst="rect">
            <a:avLst/>
          </a:prstGeom>
          <a:noFill/>
        </p:spPr>
      </p:pic>
      <p:pic>
        <p:nvPicPr>
          <p:cNvPr id="14342" name="Picture 6" descr="https://upload.wikimedia.org/wikipedia/commons/thumb/0/09/Star_and_Crescent.svg/200px-Star_and_Crescent.svg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6116" y="4500570"/>
            <a:ext cx="1829002" cy="1719263"/>
          </a:xfrm>
          <a:prstGeom prst="rect">
            <a:avLst/>
          </a:prstGeom>
          <a:noFill/>
        </p:spPr>
      </p:pic>
      <p:pic>
        <p:nvPicPr>
          <p:cNvPr id="14344" name="Picture 8" descr="http://www.soundofheaven.net/jai%20sai%20ram/christian3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86644" y="4572008"/>
            <a:ext cx="1571636" cy="1617636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4643438" y="192880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0" y="264318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3438" y="3286124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3438" y="4000504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Stanovništvo</a:t>
                      </a:r>
                      <a:r>
                        <a:rPr lang="hr-HR" baseline="0" dirty="0" smtClean="0"/>
                        <a:t> Kanade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Jezici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</a:p>
                    <a:p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Engleski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</a:p>
                    <a:p>
                      <a:r>
                        <a:rPr lang="hr-HR" dirty="0" smtClean="0"/>
                        <a:t>43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francuski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00034" y="2143116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0034" y="278605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Atlantski ocean zauzima oko ¼  vodene površine, Tihi ocean zauzima oko ½  površine,a </a:t>
            </a:r>
            <a:r>
              <a:rPr lang="hr-HR" smtClean="0"/>
              <a:t>Indijski oko 1/5 vodene </a:t>
            </a:r>
            <a:r>
              <a:rPr lang="hr-HR" dirty="0" smtClean="0"/>
              <a:t>površine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Vodene površine na Zemlji ima 5/7 </a:t>
            </a:r>
            <a:endParaRPr lang="hr-H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Tihi ocean otpada ½ površine svih voda na Zemlji, a na Atlantski ocean 1/3, a na Indijski 1/5 površine</a:t>
            </a:r>
          </a:p>
          <a:p>
            <a:r>
              <a:rPr lang="hr-HR" dirty="0" smtClean="0"/>
              <a:t>Na otvorena mora otpada 22/25 površine mora </a:t>
            </a:r>
          </a:p>
          <a:p>
            <a:r>
              <a:rPr lang="hr-HR" dirty="0" smtClean="0"/>
              <a:t>Najviše rubnih mora ima Atlantsko ocean, i to 7 ½ ukupne površine rubnih mora a najmanje Indijski ocean 100/321</a:t>
            </a:r>
          </a:p>
          <a:p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93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KONTINENT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DIO POVRŠINE KOPNA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POVRŠINA</a:t>
                      </a:r>
                      <a:endParaRPr lang="hr-HR" dirty="0"/>
                    </a:p>
                  </a:txBody>
                  <a:tcPr/>
                </a:tc>
              </a:tr>
              <a:tr h="719766">
                <a:tc>
                  <a:txBody>
                    <a:bodyPr/>
                    <a:lstStyle/>
                    <a:p>
                      <a:r>
                        <a:rPr lang="hr-HR" dirty="0" smtClean="0"/>
                        <a:t>Europa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15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Azija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</a:p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Afrika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Sjeverna</a:t>
                      </a:r>
                      <a:r>
                        <a:rPr lang="hr-HR" baseline="0" dirty="0" smtClean="0"/>
                        <a:t> Amerika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</a:p>
                    <a:p>
                      <a:r>
                        <a:rPr lang="hr-HR" dirty="0" smtClean="0"/>
                        <a:t>24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Južna Amerika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</a:p>
                    <a:p>
                      <a:r>
                        <a:rPr lang="hr-HR" dirty="0" smtClean="0"/>
                        <a:t>25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Australija i oceanija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</a:p>
                    <a:p>
                      <a:r>
                        <a:rPr lang="hr-HR" dirty="0" smtClean="0"/>
                        <a:t>75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Antarktika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3214678" y="2143116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86116" y="2857496"/>
            <a:ext cx="2143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14678" y="3571876"/>
            <a:ext cx="2857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14678" y="4143380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14678" y="478632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14678" y="5429264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14678" y="6072206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</TotalTime>
  <Words>183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Razlomci u geografiji</vt:lpstr>
      <vt:lpstr>Slide 2</vt:lpstr>
      <vt:lpstr>Slide 3</vt:lpstr>
      <vt:lpstr>Udio kopna i mora</vt:lpstr>
      <vt:lpstr>Slide 5</vt:lpstr>
      <vt:lpstr>Slide 6</vt:lpstr>
      <vt:lpstr>Vodene površine na Zemlji ima 5/7 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 u geografiji</dc:title>
  <dc:creator>Admin</dc:creator>
  <cp:lastModifiedBy>Admin</cp:lastModifiedBy>
  <cp:revision>13</cp:revision>
  <dcterms:created xsi:type="dcterms:W3CDTF">2015-11-10T18:01:17Z</dcterms:created>
  <dcterms:modified xsi:type="dcterms:W3CDTF">2015-11-11T13:47:01Z</dcterms:modified>
</cp:coreProperties>
</file>