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Jednakokračni trokut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0A8088F-4462-4B01-B1AC-9DA33BED244A}" type="datetimeFigureOut">
              <a:rPr lang="hr-HR" smtClean="0"/>
              <a:pPr/>
              <a:t>23.11.2015.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E8FD139-8C32-426E-AF1E-401EB87C1BB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088F-4462-4B01-B1AC-9DA33BED244A}" type="datetimeFigureOut">
              <a:rPr lang="hr-HR" smtClean="0"/>
              <a:pPr/>
              <a:t>23.11.2015.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FD139-8C32-426E-AF1E-401EB87C1BB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088F-4462-4B01-B1AC-9DA33BED244A}" type="datetimeFigureOut">
              <a:rPr lang="hr-HR" smtClean="0"/>
              <a:pPr/>
              <a:t>23.11.2015.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FD139-8C32-426E-AF1E-401EB87C1BB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0A8088F-4462-4B01-B1AC-9DA33BED244A}" type="datetimeFigureOut">
              <a:rPr lang="hr-HR" smtClean="0"/>
              <a:pPr/>
              <a:t>23.11.2015.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FD139-8C32-426E-AF1E-401EB87C1BB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 trokut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Jednakokračni trokut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0A8088F-4462-4B01-B1AC-9DA33BED244A}" type="datetimeFigureOut">
              <a:rPr lang="hr-HR" smtClean="0"/>
              <a:pPr/>
              <a:t>23.11.2015.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E8FD139-8C32-426E-AF1E-401EB87C1BB5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11" name="Ravni poveznik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0A8088F-4462-4B01-B1AC-9DA33BED244A}" type="datetimeFigureOut">
              <a:rPr lang="hr-HR" smtClean="0"/>
              <a:pPr/>
              <a:t>23.11.2015.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E8FD139-8C32-426E-AF1E-401EB87C1BB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0A8088F-4462-4B01-B1AC-9DA33BED244A}" type="datetimeFigureOut">
              <a:rPr lang="hr-HR" smtClean="0"/>
              <a:pPr/>
              <a:t>23.11.2015.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E8FD139-8C32-426E-AF1E-401EB87C1BB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088F-4462-4B01-B1AC-9DA33BED244A}" type="datetimeFigureOut">
              <a:rPr lang="hr-HR" smtClean="0"/>
              <a:pPr/>
              <a:t>23.11.2015.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FD139-8C32-426E-AF1E-401EB87C1BB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0A8088F-4462-4B01-B1AC-9DA33BED244A}" type="datetimeFigureOut">
              <a:rPr lang="hr-HR" smtClean="0"/>
              <a:pPr/>
              <a:t>23.11.2015.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E8FD139-8C32-426E-AF1E-401EB87C1BB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0A8088F-4462-4B01-B1AC-9DA33BED244A}" type="datetimeFigureOut">
              <a:rPr lang="hr-HR" smtClean="0"/>
              <a:pPr/>
              <a:t>23.11.2015.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E8FD139-8C32-426E-AF1E-401EB87C1BB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0A8088F-4462-4B01-B1AC-9DA33BED244A}" type="datetimeFigureOut">
              <a:rPr lang="hr-HR" smtClean="0"/>
              <a:pPr/>
              <a:t>23.11.2015.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E8FD139-8C32-426E-AF1E-401EB87C1BB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utni trokut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Ravni poveznik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0A8088F-4462-4B01-B1AC-9DA33BED244A}" type="datetimeFigureOut">
              <a:rPr lang="hr-HR" smtClean="0"/>
              <a:pPr/>
              <a:t>23.11.2015.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E8FD139-8C32-426E-AF1E-401EB87C1BB5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8062912" cy="1470025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Cooper Black" pitchFamily="18" charset="0"/>
              </a:rPr>
              <a:t>Operacije   s   razlomcima</a:t>
            </a:r>
            <a:endParaRPr lang="hr-HR" dirty="0">
              <a:latin typeface="Cooper Black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hr-HR" sz="6000" dirty="0" smtClean="0">
                <a:latin typeface="Arial Black" pitchFamily="34" charset="0"/>
              </a:rPr>
              <a:t>RAZLOMCI U KUHINJI</a:t>
            </a:r>
            <a:endParaRPr lang="hr-HR" sz="6000" dirty="0">
              <a:latin typeface="Arial Black" pitchFamily="34" charset="0"/>
            </a:endParaRPr>
          </a:p>
        </p:txBody>
      </p:sp>
      <p:sp>
        <p:nvSpPr>
          <p:cNvPr id="4" name="Strelica udesno 3"/>
          <p:cNvSpPr/>
          <p:nvPr/>
        </p:nvSpPr>
        <p:spPr>
          <a:xfrm>
            <a:off x="1414376" y="3272585"/>
            <a:ext cx="280831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oper Black" pitchFamily="18" charset="0"/>
              </a:rPr>
              <a:t>TIRAMISU   S   JAGODAMA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151440" cy="228600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Deveti sastojak je 5 ml konjaka</a:t>
            </a:r>
          </a:p>
          <a:p>
            <a:r>
              <a:rPr lang="hr-HR" sz="2800" dirty="0" smtClean="0"/>
              <a:t>5 ml = 0.05 dl = 1/25 = dl = 0.005 L = 1/250 L</a:t>
            </a:r>
          </a:p>
          <a:p>
            <a:endParaRPr lang="hr-HR" sz="2800" dirty="0"/>
          </a:p>
        </p:txBody>
      </p:sp>
      <p:pic>
        <p:nvPicPr>
          <p:cNvPr id="9218" name="Picture 2" descr="C:\Users\Tudjan\Pictures\b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212976"/>
            <a:ext cx="4680520" cy="321297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oper Black" pitchFamily="18" charset="0"/>
              </a:rPr>
              <a:t>TIRAMISU   S   JAGODAMA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079432" cy="228600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Deveti sastojak je 15 dag piškota</a:t>
            </a:r>
          </a:p>
          <a:p>
            <a:r>
              <a:rPr lang="hr-HR" sz="2800" dirty="0" smtClean="0"/>
              <a:t>15 dag = 150 g = 0.15 kg = 3/20 kg</a:t>
            </a:r>
          </a:p>
          <a:p>
            <a:endParaRPr lang="hr-HR" sz="2800" dirty="0"/>
          </a:p>
        </p:txBody>
      </p:sp>
      <p:pic>
        <p:nvPicPr>
          <p:cNvPr id="10242" name="Picture 2" descr="C:\Users\Tudjan\Pictures\444444444444444444444444444444444444444444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717032"/>
            <a:ext cx="3600400" cy="216024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oper Black" pitchFamily="18" charset="0"/>
              </a:rPr>
              <a:t>TIRAMISU   S   JAGODAMA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079432" cy="228600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Svi sastojci se rasporede u posudu i čine jedan kolač koji se prije posluživanja stavi u zamrzivač na jedan sat </a:t>
            </a:r>
          </a:p>
          <a:p>
            <a:r>
              <a:rPr lang="hr-HR" sz="2800" dirty="0" smtClean="0"/>
              <a:t>1h = 60 min = 3600 </a:t>
            </a:r>
            <a:r>
              <a:rPr lang="hr-HR" sz="2800" dirty="0" err="1" smtClean="0"/>
              <a:t>sek</a:t>
            </a:r>
            <a:r>
              <a:rPr lang="hr-HR" sz="2800" dirty="0" smtClean="0"/>
              <a:t> = 1/24 dana</a:t>
            </a:r>
          </a:p>
          <a:p>
            <a:endParaRPr lang="hr-HR" sz="2800" dirty="0" smtClean="0"/>
          </a:p>
          <a:p>
            <a:endParaRPr lang="hr-HR" sz="2800" dirty="0"/>
          </a:p>
        </p:txBody>
      </p:sp>
      <p:pic>
        <p:nvPicPr>
          <p:cNvPr id="11266" name="Picture 2" descr="C:\Users\Tudjan\Pictures\radio-controlled-office-clock-cwc300-white-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221089"/>
            <a:ext cx="2304256" cy="201622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Dobar tek!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400" dirty="0" err="1" smtClean="0">
                <a:latin typeface="Cooper Black" pitchFamily="18" charset="0"/>
              </a:rPr>
              <a:t>Leticija</a:t>
            </a:r>
            <a:r>
              <a:rPr lang="hr-HR" sz="4400" dirty="0" smtClean="0">
                <a:latin typeface="Cooper Black" pitchFamily="18" charset="0"/>
              </a:rPr>
              <a:t>   i   Julija</a:t>
            </a:r>
            <a:r>
              <a:rPr lang="hr-HR" sz="4400" dirty="0" smtClean="0">
                <a:latin typeface="Cooper Black" pitchFamily="18" charset="0"/>
                <a:sym typeface="Wingdings" pitchFamily="2" charset="2"/>
              </a:rPr>
              <a:t>♥</a:t>
            </a:r>
          </a:p>
          <a:p>
            <a:r>
              <a:rPr lang="hr-HR" sz="4400" dirty="0" smtClean="0">
                <a:latin typeface="Cooper Black" pitchFamily="18" charset="0"/>
                <a:sym typeface="Wingdings" pitchFamily="2" charset="2"/>
              </a:rPr>
              <a:t> Kuhinja  s  matematikom</a:t>
            </a:r>
          </a:p>
          <a:p>
            <a:r>
              <a:rPr lang="hr-HR" sz="4400" dirty="0" smtClean="0">
                <a:latin typeface="Cooper Black" pitchFamily="18" charset="0"/>
                <a:sym typeface="Wingdings" pitchFamily="2" charset="2"/>
              </a:rPr>
              <a:t> 6.c </a:t>
            </a:r>
          </a:p>
          <a:p>
            <a:endParaRPr lang="hr-HR" sz="4400" dirty="0">
              <a:latin typeface="Cooper Black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Cooper Black" pitchFamily="18" charset="0"/>
              </a:rPr>
              <a:t>TIRAMISU   S   JAGODAMA </a:t>
            </a:r>
            <a:endParaRPr lang="hr-HR" sz="3200" dirty="0">
              <a:latin typeface="Cooper Black" pitchFamily="18" charset="0"/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23528" y="1700808"/>
            <a:ext cx="7863408" cy="228600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Sastojci:</a:t>
            </a:r>
          </a:p>
          <a:p>
            <a:r>
              <a:rPr lang="hr-HR" sz="2800" dirty="0" smtClean="0"/>
              <a:t>Prvi sastojak je 25 dag svježeg sira</a:t>
            </a:r>
          </a:p>
          <a:p>
            <a:r>
              <a:rPr lang="hr-HR" sz="2800" dirty="0" smtClean="0"/>
              <a:t>25 dag = 250 g = 0.25 kg = ¼ </a:t>
            </a:r>
            <a:r>
              <a:rPr lang="hr-HR" sz="2800" dirty="0" err="1" smtClean="0"/>
              <a:t>kg</a:t>
            </a:r>
            <a:endParaRPr lang="hr-HR" sz="2800" dirty="0" smtClean="0"/>
          </a:p>
          <a:p>
            <a:endParaRPr lang="hr-HR" sz="2800" dirty="0"/>
          </a:p>
        </p:txBody>
      </p:sp>
      <p:pic>
        <p:nvPicPr>
          <p:cNvPr id="1033" name="Picture 9" descr="C:\Users\Tudjan\Pictures\kukuku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717032"/>
            <a:ext cx="3600400" cy="259228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Cooper Black" pitchFamily="18" charset="0"/>
              </a:rPr>
              <a:t>TIRAMISU   S   JAGODAMA</a:t>
            </a:r>
            <a:endParaRPr lang="hr-HR" sz="3200" dirty="0">
              <a:latin typeface="Cooper Black" pitchFamily="18" charset="0"/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151440" cy="228600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Drugi sastojak je 25 dag  sira  </a:t>
            </a:r>
            <a:r>
              <a:rPr lang="hr-HR" sz="2800" dirty="0" err="1" smtClean="0"/>
              <a:t>Mascarponea</a:t>
            </a:r>
            <a:endParaRPr lang="hr-HR" sz="2800" dirty="0" smtClean="0"/>
          </a:p>
          <a:p>
            <a:r>
              <a:rPr lang="hr-HR" sz="2800" dirty="0" smtClean="0"/>
              <a:t>25 dag= 250 g = 0.25 kg = ¼ </a:t>
            </a:r>
            <a:r>
              <a:rPr lang="hr-HR" sz="2800" dirty="0" err="1" smtClean="0"/>
              <a:t>kg</a:t>
            </a:r>
            <a:r>
              <a:rPr lang="hr-HR" sz="2800" dirty="0" smtClean="0"/>
              <a:t> </a:t>
            </a:r>
          </a:p>
          <a:p>
            <a:endParaRPr lang="hr-HR" sz="2800" dirty="0" smtClean="0"/>
          </a:p>
          <a:p>
            <a:endParaRPr lang="hr-HR" sz="2800" dirty="0"/>
          </a:p>
        </p:txBody>
      </p:sp>
      <p:pic>
        <p:nvPicPr>
          <p:cNvPr id="2050" name="Picture 2" descr="C:\Users\Tudjan\Pictures\7676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573016"/>
            <a:ext cx="3168352" cy="266429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Cooper Black" pitchFamily="18" charset="0"/>
              </a:rPr>
              <a:t>TIRAMISU   S   JAGODAMA</a:t>
            </a:r>
            <a:endParaRPr lang="hr-HR" sz="3200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23528" y="1700808"/>
            <a:ext cx="8280920" cy="228600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Treći sastojak je 1dl narančina soka</a:t>
            </a:r>
          </a:p>
          <a:p>
            <a:r>
              <a:rPr lang="hr-HR" sz="2800" dirty="0" smtClean="0"/>
              <a:t>1dl = 100 ml =  0.10 L = 1/10 L  </a:t>
            </a:r>
          </a:p>
          <a:p>
            <a:endParaRPr lang="hr-HR" sz="2800" dirty="0"/>
          </a:p>
        </p:txBody>
      </p:sp>
      <p:pic>
        <p:nvPicPr>
          <p:cNvPr id="3074" name="Picture 2" descr="C:\Users\Tudjan\Pictures\index 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573016"/>
            <a:ext cx="4608512" cy="2578299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Cooper Black" pitchFamily="18" charset="0"/>
              </a:rPr>
              <a:t>TIRAMISU   S   JAGODAMA</a:t>
            </a:r>
            <a:endParaRPr lang="hr-HR" sz="3200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079432" cy="228600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Četvrti sastojak je ½ </a:t>
            </a:r>
            <a:r>
              <a:rPr lang="hr-HR" sz="2800" dirty="0" err="1" smtClean="0"/>
              <a:t>vrečice</a:t>
            </a:r>
            <a:r>
              <a:rPr lang="hr-HR" sz="2800" dirty="0" smtClean="0"/>
              <a:t> </a:t>
            </a:r>
            <a:r>
              <a:rPr lang="hr-HR" sz="2800" dirty="0" err="1" smtClean="0"/>
              <a:t>vanilin</a:t>
            </a:r>
            <a:r>
              <a:rPr lang="hr-HR" sz="2800" dirty="0" smtClean="0"/>
              <a:t> šećera (1 </a:t>
            </a:r>
            <a:r>
              <a:rPr lang="hr-HR" sz="2800" dirty="0" err="1" smtClean="0"/>
              <a:t>vrečica</a:t>
            </a:r>
            <a:r>
              <a:rPr lang="hr-HR" sz="2800" dirty="0" smtClean="0"/>
              <a:t> = 8 g)</a:t>
            </a:r>
          </a:p>
          <a:p>
            <a:r>
              <a:rPr lang="hr-HR" sz="2800" dirty="0" smtClean="0"/>
              <a:t>4 g = 0.4 dag = 4/10 dag = 0.004 kg = 4/1000 [1/250]kg </a:t>
            </a:r>
            <a:endParaRPr lang="hr-HR" sz="2800" dirty="0"/>
          </a:p>
        </p:txBody>
      </p:sp>
      <p:pic>
        <p:nvPicPr>
          <p:cNvPr id="4098" name="Picture 2" descr="C:\Users\Tudjan\Pictures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356992"/>
            <a:ext cx="2808312" cy="316835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oper Black" pitchFamily="18" charset="0"/>
              </a:rPr>
              <a:t>TIRAMISU   S   JAGODAMA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295456" cy="228600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Peti sastojak je 60 grama šećera</a:t>
            </a:r>
          </a:p>
          <a:p>
            <a:r>
              <a:rPr lang="hr-HR" sz="2800" dirty="0" smtClean="0"/>
              <a:t>60 g = 6 dag = 60/1000 kg = 0.060 kg</a:t>
            </a:r>
          </a:p>
          <a:p>
            <a:endParaRPr lang="hr-HR" sz="2800" dirty="0" smtClean="0"/>
          </a:p>
          <a:p>
            <a:endParaRPr lang="hr-HR" sz="2800" dirty="0" smtClean="0"/>
          </a:p>
          <a:p>
            <a:endParaRPr lang="hr-HR" sz="2800" dirty="0"/>
          </a:p>
        </p:txBody>
      </p:sp>
      <p:pic>
        <p:nvPicPr>
          <p:cNvPr id="5122" name="Picture 2" descr="C:\Users\Tudjan\Pictures\Muh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356992"/>
            <a:ext cx="3240360" cy="237626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oper Black" pitchFamily="18" charset="0"/>
              </a:rPr>
              <a:t>TIRAMISU   S   JAGODAMA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151440" cy="228600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Šesti sastojak je 2 dl tučenog vrhnja</a:t>
            </a:r>
          </a:p>
          <a:p>
            <a:r>
              <a:rPr lang="hr-HR" sz="2800" dirty="0" smtClean="0"/>
              <a:t>2 dl = 200 ml = 0.2 L = 1/5 L</a:t>
            </a:r>
          </a:p>
          <a:p>
            <a:endParaRPr lang="hr-HR" sz="2800" dirty="0"/>
          </a:p>
        </p:txBody>
      </p:sp>
      <p:pic>
        <p:nvPicPr>
          <p:cNvPr id="6146" name="Picture 2" descr="C:\Users\Tudjan\Pictures\smeta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501008"/>
            <a:ext cx="3384376" cy="283845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oper Black" pitchFamily="18" charset="0"/>
              </a:rPr>
              <a:t>TIRAMISU   S   JAGODAMA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439472" cy="228600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Sedmi sastojak je 25 dag jagoda</a:t>
            </a:r>
          </a:p>
          <a:p>
            <a:r>
              <a:rPr lang="hr-HR" sz="2800" dirty="0" smtClean="0"/>
              <a:t>25 dag = 250 g = 0.25 kg = ¼ </a:t>
            </a:r>
            <a:r>
              <a:rPr lang="hr-HR" sz="2800" dirty="0" err="1" smtClean="0"/>
              <a:t>kg</a:t>
            </a:r>
            <a:r>
              <a:rPr lang="hr-HR" sz="2800" dirty="0" smtClean="0"/>
              <a:t> </a:t>
            </a:r>
          </a:p>
          <a:p>
            <a:endParaRPr lang="hr-HR" sz="2800" dirty="0"/>
          </a:p>
        </p:txBody>
      </p:sp>
      <p:pic>
        <p:nvPicPr>
          <p:cNvPr id="7170" name="Picture 2" descr="C:\Users\Tudjan\Pictures\KRET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212976"/>
            <a:ext cx="3190875" cy="319087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oper Black" pitchFamily="18" charset="0"/>
              </a:rPr>
              <a:t>TIRAMISU   S   JAGODAMA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223448" cy="228600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Osmi sastojak je 1 dl soka od </a:t>
            </a:r>
            <a:r>
              <a:rPr lang="hr-HR" sz="2800" dirty="0" smtClean="0"/>
              <a:t>jagode</a:t>
            </a:r>
            <a:endParaRPr lang="hr-HR" sz="2800" dirty="0" smtClean="0"/>
          </a:p>
          <a:p>
            <a:r>
              <a:rPr lang="hr-HR" sz="2800" dirty="0" smtClean="0"/>
              <a:t>1 dl = 100 ml = 0.1 L = 1/10 L</a:t>
            </a:r>
          </a:p>
          <a:p>
            <a:endParaRPr lang="hr-HR" sz="2800" dirty="0"/>
          </a:p>
        </p:txBody>
      </p:sp>
      <p:pic>
        <p:nvPicPr>
          <p:cNvPr id="1026" name="Picture 2" descr="C:\Users\Tudjan\Pictures\JEJEJEJ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429000"/>
            <a:ext cx="4248472" cy="240905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duševljenje">
  <a:themeElements>
    <a:clrScheme name="Oduševljenj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duševljenj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duševljenj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124</TotalTime>
  <Words>274</Words>
  <Application>Microsoft Office PowerPoint</Application>
  <PresentationFormat>Prikaz na zaslonu (4:3)</PresentationFormat>
  <Paragraphs>41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4" baseType="lpstr">
      <vt:lpstr>Oduševljenje</vt:lpstr>
      <vt:lpstr>Operacije   s   razlomcima</vt:lpstr>
      <vt:lpstr>TIRAMISU   S   JAGODAMA </vt:lpstr>
      <vt:lpstr>TIRAMISU   S   JAGODAMA</vt:lpstr>
      <vt:lpstr>TIRAMISU   S   JAGODAMA</vt:lpstr>
      <vt:lpstr>TIRAMISU   S   JAGODAMA</vt:lpstr>
      <vt:lpstr>TIRAMISU   S   JAGODAMA</vt:lpstr>
      <vt:lpstr>TIRAMISU   S   JAGODAMA</vt:lpstr>
      <vt:lpstr>TIRAMISU   S   JAGODAMA</vt:lpstr>
      <vt:lpstr>TIRAMISU   S   JAGODAMA</vt:lpstr>
      <vt:lpstr>TIRAMISU   S   JAGODAMA</vt:lpstr>
      <vt:lpstr>TIRAMISU   S   JAGODAMA</vt:lpstr>
      <vt:lpstr>TIRAMISU   S   JAGODAMA</vt:lpstr>
      <vt:lpstr>Dobar tek!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Tiramisu s jagodama i umak od jagoda</dc:title>
  <dc:creator>Tudjan</dc:creator>
  <cp:lastModifiedBy>Tudjan</cp:lastModifiedBy>
  <cp:revision>15</cp:revision>
  <dcterms:created xsi:type="dcterms:W3CDTF">2015-11-22T18:29:33Z</dcterms:created>
  <dcterms:modified xsi:type="dcterms:W3CDTF">2015-11-23T06:30:05Z</dcterms:modified>
</cp:coreProperties>
</file>