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9180513" cy="6858000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06" autoAdjust="0"/>
    <p:restoredTop sz="9453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98380-E2D2-4CA8-8E36-CAB185AEAFF1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7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D9F7D-7D58-47EE-B6C3-AC502037735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5063" y="685800"/>
            <a:ext cx="45878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D9F7D-7D58-47EE-B6C3-AC502037735E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3715" y="1371600"/>
            <a:ext cx="8262462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7077" y="3331698"/>
            <a:ext cx="642635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5872" y="274639"/>
            <a:ext cx="2065615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9026" y="274639"/>
            <a:ext cx="6043838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590" y="609600"/>
            <a:ext cx="7114898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590" y="2507786"/>
            <a:ext cx="7114898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444" y="6416676"/>
            <a:ext cx="765043" cy="365125"/>
          </a:xfrm>
        </p:spPr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9025" y="1600201"/>
            <a:ext cx="4054727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6761" y="1600201"/>
            <a:ext cx="4054727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6" y="273050"/>
            <a:ext cx="8262462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9026" y="1535113"/>
            <a:ext cx="4056321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574" y="1535113"/>
            <a:ext cx="4057914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9026" y="2362201"/>
            <a:ext cx="4056321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574" y="2362201"/>
            <a:ext cx="4057914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26" y="273050"/>
            <a:ext cx="3020326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9026" y="1524001"/>
            <a:ext cx="3020326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89325" y="273051"/>
            <a:ext cx="5132162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103" y="609600"/>
            <a:ext cx="5508308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6103" y="1831975"/>
            <a:ext cx="5508308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6103" y="1166787"/>
            <a:ext cx="5508308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9026" y="274638"/>
            <a:ext cx="8262462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9026" y="1600200"/>
            <a:ext cx="8262462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9026" y="6416676"/>
            <a:ext cx="214212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E4C770-0F05-4D7B-9F61-8F673FA3A4ED}" type="datetimeFigureOut">
              <a:rPr lang="sr-Latn-CS" smtClean="0"/>
              <a:pPr/>
              <a:t>7.12.2007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36676" y="6416676"/>
            <a:ext cx="2907162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56444" y="6416676"/>
            <a:ext cx="765043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38DFC9-4FA6-41ED-AD55-B06CFE6B16B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477" y="1357298"/>
            <a:ext cx="7803436" cy="1470025"/>
          </a:xfrm>
        </p:spPr>
        <p:txBody>
          <a:bodyPr>
            <a:normAutofit fontScale="90000"/>
          </a:bodyPr>
          <a:lstStyle/>
          <a:p>
            <a:r>
              <a:rPr lang="hr-HR" sz="6000" dirty="0" smtClean="0"/>
              <a:t>Razlomci u svemiru</a:t>
            </a:r>
            <a:endParaRPr lang="hr-HR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77944" y="5786454"/>
            <a:ext cx="6426359" cy="1752600"/>
          </a:xfrm>
        </p:spPr>
        <p:txBody>
          <a:bodyPr/>
          <a:lstStyle/>
          <a:p>
            <a:r>
              <a:rPr lang="hr-HR" dirty="0" smtClean="0"/>
              <a:t>Lovro </a:t>
            </a:r>
            <a:r>
              <a:rPr lang="hr-HR" dirty="0" err="1" smtClean="0"/>
              <a:t>Vitković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2051" name="Picture 3" descr="C:\Users\Korisnik\Desktop\images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2604" y="1428736"/>
            <a:ext cx="8001057" cy="5119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Planet je Merkur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025" y="1600200"/>
            <a:ext cx="8721487" cy="5043510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Njegov promjer je       promjera Sunca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To ga čini najmanjim planetom u Sunčevom sustavu 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Merkur je manji od Zemlje za         promjera Sunca</a:t>
            </a:r>
          </a:p>
          <a:p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75876" y="1643050"/>
            <a:ext cx="860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 3</a:t>
            </a:r>
          </a:p>
          <a:p>
            <a:r>
              <a:rPr lang="hr-HR" dirty="0" smtClean="0"/>
              <a:t>  1000</a:t>
            </a:r>
            <a:endParaRPr lang="hr-HR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090190" y="1928802"/>
            <a:ext cx="4303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7" name="Picture 3" descr="C:\Users\Korisnik\Desktop\mercury_mariner10_medi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8884" y="4071942"/>
            <a:ext cx="3329543" cy="264318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661826" y="3071810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  6</a:t>
            </a:r>
          </a:p>
          <a:p>
            <a:r>
              <a:rPr lang="hr-HR" dirty="0" smtClean="0"/>
              <a:t> </a:t>
            </a:r>
            <a:r>
              <a:rPr lang="hr-HR" dirty="0" smtClean="0"/>
              <a:t>  1000</a:t>
            </a:r>
            <a:endParaRPr lang="hr-H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76140" y="3357562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Korisnik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5480" y="4071942"/>
            <a:ext cx="2832890" cy="25003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8924" y="428605"/>
            <a:ext cx="7803436" cy="1470025"/>
          </a:xfrm>
        </p:spPr>
        <p:txBody>
          <a:bodyPr/>
          <a:lstStyle/>
          <a:p>
            <a:r>
              <a:rPr lang="hr-HR" dirty="0" smtClean="0"/>
              <a:t> 2.Planet je Venera</a:t>
            </a:r>
            <a:endParaRPr lang="hr-H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30307" y="2214554"/>
            <a:ext cx="8248175" cy="4214842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-Venerin promjer je      promjera Sunca </a:t>
            </a:r>
          </a:p>
          <a:p>
            <a:pPr algn="l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-Njezin promjer je čini 6. planetom po veličini</a:t>
            </a:r>
          </a:p>
          <a:p>
            <a:pPr algn="l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-Ona čini     planeta u Sunčevom sustavu</a:t>
            </a:r>
          </a:p>
          <a:p>
            <a:pPr algn="l"/>
            <a:endParaRPr lang="hr-H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7248" y="2214554"/>
            <a:ext cx="78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8</a:t>
            </a:r>
          </a:p>
          <a:p>
            <a:r>
              <a:rPr lang="hr-HR" dirty="0" smtClean="0"/>
              <a:t> 1000</a:t>
            </a:r>
            <a:endParaRPr lang="hr-H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590124" y="2500306"/>
            <a:ext cx="4303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47050" y="321468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1</a:t>
            </a:r>
          </a:p>
          <a:p>
            <a:r>
              <a:rPr lang="hr-HR" dirty="0" smtClean="0"/>
              <a:t> 8</a:t>
            </a:r>
            <a:endParaRPr lang="hr-HR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8488" y="3500438"/>
            <a:ext cx="28689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C:\Users\Korisnik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7149" y="3929066"/>
            <a:ext cx="4088226" cy="2786058"/>
          </a:xfrm>
          <a:prstGeom prst="rect">
            <a:avLst/>
          </a:prstGeom>
          <a:noFill/>
        </p:spPr>
      </p:pic>
      <p:pic>
        <p:nvPicPr>
          <p:cNvPr id="3075" name="Picture 3" descr="C:\Users\Korisnik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818" y="4154488"/>
            <a:ext cx="2868929" cy="25606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3.Planet je Zemlja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026" y="1600200"/>
            <a:ext cx="8560386" cy="4709160"/>
          </a:xfrm>
        </p:spPr>
        <p:txBody>
          <a:bodyPr/>
          <a:lstStyle/>
          <a:p>
            <a:r>
              <a:rPr lang="hr-HR" dirty="0" smtClean="0"/>
              <a:t>Zemljin promjer je         promjer Sunca</a:t>
            </a:r>
          </a:p>
          <a:p>
            <a:r>
              <a:rPr lang="hr-HR" dirty="0" smtClean="0"/>
              <a:t>Merkur, Venera i Zemlja zajedno čine        planeta u Sunčevom sustavu</a:t>
            </a:r>
          </a:p>
          <a:p>
            <a:pPr>
              <a:buNone/>
            </a:pPr>
            <a:r>
              <a:rPr lang="hr-HR" dirty="0" smtClean="0"/>
              <a:t>  </a:t>
            </a:r>
            <a:r>
              <a:rPr lang="hr-HR" dirty="0" smtClean="0"/>
              <a:t> </a:t>
            </a:r>
            <a:r>
              <a:rPr lang="hr-HR" dirty="0" smtClean="0"/>
              <a:t>Zemljin udio kopna je </a:t>
            </a:r>
            <a:r>
              <a:rPr lang="hr-HR" dirty="0" smtClean="0"/>
              <a:t>      , </a:t>
            </a:r>
            <a:r>
              <a:rPr lang="hr-HR" dirty="0" smtClean="0"/>
              <a:t>a mora                                  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016470" y="1643051"/>
            <a:ext cx="717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 </a:t>
            </a:r>
            <a:r>
              <a:rPr lang="hr-HR" dirty="0" smtClean="0"/>
              <a:t>   9</a:t>
            </a:r>
          </a:p>
          <a:p>
            <a:r>
              <a:rPr lang="hr-HR" dirty="0" smtClean="0"/>
              <a:t> 1000</a:t>
            </a:r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88194" y="1928802"/>
            <a:ext cx="5737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76272" y="2143116"/>
            <a:ext cx="78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 3</a:t>
            </a:r>
          </a:p>
          <a:p>
            <a:r>
              <a:rPr lang="hr-HR" dirty="0" smtClean="0"/>
              <a:t>  1000</a:t>
            </a:r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090586" y="2428868"/>
            <a:ext cx="4303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Korisnik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166" y="3714752"/>
            <a:ext cx="2725484" cy="268519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375942" y="3071810"/>
            <a:ext cx="645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</a:t>
            </a:r>
            <a:r>
              <a:rPr lang="hr-HR" dirty="0" smtClean="0"/>
              <a:t>21</a:t>
            </a:r>
            <a:endParaRPr lang="hr-HR" dirty="0" smtClean="0"/>
          </a:p>
          <a:p>
            <a:r>
              <a:rPr lang="hr-HR" dirty="0" smtClean="0"/>
              <a:t> 100</a:t>
            </a:r>
          </a:p>
          <a:p>
            <a:endParaRPr lang="hr-H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18818" y="3357562"/>
            <a:ext cx="35861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33330" y="3071810"/>
            <a:ext cx="860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79</a:t>
            </a:r>
          </a:p>
          <a:p>
            <a:r>
              <a:rPr lang="hr-HR" dirty="0" smtClean="0"/>
              <a:t>   100</a:t>
            </a:r>
            <a:endParaRPr lang="hr-HR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376206" y="3357562"/>
            <a:ext cx="50206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7" name="Picture 3" descr="C:\Users\Korisnik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3132" y="3786190"/>
            <a:ext cx="3943352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4.Planet je Mars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Njegov promjer je         promjera Sunca</a:t>
            </a:r>
          </a:p>
          <a:p>
            <a:r>
              <a:rPr lang="hr-HR" dirty="0" smtClean="0"/>
              <a:t>On je 7. planet po veličini</a:t>
            </a:r>
          </a:p>
          <a:p>
            <a:r>
              <a:rPr lang="hr-HR" dirty="0" smtClean="0"/>
              <a:t>Zemlja i Mars čine      planeta na </a:t>
            </a:r>
            <a:r>
              <a:rPr lang="hr-HR" dirty="0" smtClean="0"/>
              <a:t>kojima </a:t>
            </a:r>
            <a:r>
              <a:rPr lang="hr-HR" dirty="0" smtClean="0"/>
              <a:t>se može živjeti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3944747" y="1643051"/>
            <a:ext cx="788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5</a:t>
            </a:r>
          </a:p>
          <a:p>
            <a:r>
              <a:rPr lang="hr-HR" dirty="0" smtClean="0"/>
              <a:t> 1000</a:t>
            </a:r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16470" y="1928802"/>
            <a:ext cx="57378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47314" y="2643182"/>
            <a:ext cx="573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2</a:t>
            </a:r>
          </a:p>
          <a:p>
            <a:r>
              <a:rPr lang="hr-HR" dirty="0" smtClean="0"/>
              <a:t>  8</a:t>
            </a:r>
          </a:p>
          <a:p>
            <a:r>
              <a:rPr lang="hr-HR" dirty="0" smtClean="0"/>
              <a:t>     </a:t>
            </a:r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090190" y="2928934"/>
            <a:ext cx="28689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Users\Korisnik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290" y="3929066"/>
            <a:ext cx="3286148" cy="2559737"/>
          </a:xfrm>
          <a:prstGeom prst="rect">
            <a:avLst/>
          </a:prstGeom>
          <a:noFill/>
        </p:spPr>
      </p:pic>
      <p:pic>
        <p:nvPicPr>
          <p:cNvPr id="2051" name="Picture 3" descr="C:\Users\Korisnik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1628" y="3929066"/>
            <a:ext cx="4008390" cy="249715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5.Planet je Jupiter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Njegov promjer je          promjera Sunca</a:t>
            </a:r>
          </a:p>
          <a:p>
            <a:r>
              <a:rPr lang="hr-HR" dirty="0" smtClean="0"/>
              <a:t>On je ujedno najveći planet Sunčeva sustava  i čini       najvećih planeta u Sunčevom sustavu</a:t>
            </a:r>
          </a:p>
          <a:p>
            <a:r>
              <a:rPr lang="hr-HR" dirty="0" smtClean="0"/>
              <a:t>Jupiter je planet na kojem se već više od 30 godina zbiva velika oluja</a:t>
            </a:r>
          </a:p>
          <a:p>
            <a:endParaRPr lang="hr-H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47314" y="157161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102</a:t>
            </a:r>
          </a:p>
          <a:p>
            <a:r>
              <a:rPr lang="hr-HR" dirty="0" smtClean="0"/>
              <a:t>  1000</a:t>
            </a:r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90190" y="1857364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89860" y="25003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1</a:t>
            </a:r>
          </a:p>
          <a:p>
            <a:r>
              <a:rPr lang="hr-HR" dirty="0" smtClean="0"/>
              <a:t>    2</a:t>
            </a:r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04174" y="2786058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C:\Users\Korisnik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42" y="4143380"/>
            <a:ext cx="3143272" cy="2408239"/>
          </a:xfrm>
          <a:prstGeom prst="rect">
            <a:avLst/>
          </a:prstGeom>
          <a:noFill/>
        </p:spPr>
      </p:pic>
      <p:pic>
        <p:nvPicPr>
          <p:cNvPr id="3075" name="Picture 3" descr="C:\Users\Korisnik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4636" y="4000504"/>
            <a:ext cx="2857520" cy="260187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6.Planet je Saturn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Saturnov promjer je         promjera Sunca</a:t>
            </a:r>
          </a:p>
          <a:p>
            <a:r>
              <a:rPr lang="hr-HR" dirty="0" smtClean="0"/>
              <a:t>Saturn </a:t>
            </a:r>
            <a:r>
              <a:rPr lang="hr-HR" dirty="0" smtClean="0"/>
              <a:t>čini     </a:t>
            </a:r>
            <a:r>
              <a:rPr lang="hr-HR" sz="3200" dirty="0" smtClean="0"/>
              <a:t> </a:t>
            </a:r>
            <a:r>
              <a:rPr lang="hr-HR" dirty="0" smtClean="0"/>
              <a:t> </a:t>
            </a:r>
            <a:r>
              <a:rPr lang="hr-HR" dirty="0" smtClean="0"/>
              <a:t>planeta u Sunčevom sustavu </a:t>
            </a:r>
            <a:r>
              <a:rPr lang="hr-HR" dirty="0" smtClean="0"/>
              <a:t>koji imaju </a:t>
            </a:r>
            <a:r>
              <a:rPr lang="hr-HR" dirty="0" err="1" smtClean="0"/>
              <a:t>prstenove</a:t>
            </a:r>
            <a:endParaRPr lang="hr-HR" dirty="0" smtClean="0"/>
          </a:p>
          <a:p>
            <a:r>
              <a:rPr lang="hr-HR" dirty="0" smtClean="0"/>
              <a:t>Saturn je sastavljen od helija i malo dušika i to ga čini jako osjetljivim planetom </a:t>
            </a:r>
          </a:p>
          <a:p>
            <a:r>
              <a:rPr lang="hr-HR" dirty="0" smtClean="0"/>
              <a:t>Također Saturn ima mnogo prstena koji su vidljivi i okreću se oko 500 km/h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161628" y="157161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86</a:t>
            </a:r>
          </a:p>
          <a:p>
            <a:r>
              <a:rPr lang="hr-HR" dirty="0" smtClean="0"/>
              <a:t>  1000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04504" y="1857364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75744" y="214311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1</a:t>
            </a:r>
            <a:endParaRPr lang="hr-HR" dirty="0" smtClean="0"/>
          </a:p>
          <a:p>
            <a:r>
              <a:rPr lang="hr-HR" dirty="0" smtClean="0"/>
              <a:t>  2</a:t>
            </a:r>
            <a:endParaRPr lang="hr-H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947182" y="2428868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098" name="Picture 2" descr="C:\Users\Korisnik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6140" y="5000636"/>
            <a:ext cx="3000396" cy="1714488"/>
          </a:xfrm>
          <a:prstGeom prst="rect">
            <a:avLst/>
          </a:prstGeom>
          <a:noFill/>
        </p:spPr>
      </p:pic>
      <p:pic>
        <p:nvPicPr>
          <p:cNvPr id="4099" name="Picture 3" descr="C:\Users\Korisnik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9728" y="5000636"/>
            <a:ext cx="3071834" cy="171448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7.Planet je Uran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026" y="1600200"/>
            <a:ext cx="8631824" cy="4709160"/>
          </a:xfrm>
        </p:spPr>
        <p:txBody>
          <a:bodyPr/>
          <a:lstStyle/>
          <a:p>
            <a:r>
              <a:rPr lang="hr-HR" dirty="0" smtClean="0"/>
              <a:t>Uranov promjer je         promjera Sunca</a:t>
            </a:r>
          </a:p>
          <a:p>
            <a:r>
              <a:rPr lang="hr-HR" dirty="0" smtClean="0"/>
              <a:t>Uran čini        hladnih </a:t>
            </a:r>
            <a:r>
              <a:rPr lang="hr-HR" dirty="0" smtClean="0"/>
              <a:t>planeta u Sunčevu sustavu</a:t>
            </a:r>
            <a:endParaRPr lang="hr-HR" dirty="0" smtClean="0"/>
          </a:p>
          <a:p>
            <a:r>
              <a:rPr lang="hr-HR" dirty="0" smtClean="0"/>
              <a:t>Njegova temperatura zna pasti i do -360°C</a:t>
            </a:r>
          </a:p>
          <a:p>
            <a:r>
              <a:rPr lang="hr-HR" dirty="0" smtClean="0"/>
              <a:t>Uran također ima </a:t>
            </a:r>
            <a:r>
              <a:rPr lang="hr-HR" dirty="0" err="1" smtClean="0"/>
              <a:t>prstenove</a:t>
            </a:r>
            <a:r>
              <a:rPr lang="hr-HR" dirty="0" smtClean="0"/>
              <a:t> samo što se teže </a:t>
            </a:r>
            <a:r>
              <a:rPr lang="hr-HR" dirty="0" err="1" smtClean="0"/>
              <a:t>primječuju</a:t>
            </a:r>
            <a:r>
              <a:rPr lang="hr-HR" dirty="0" smtClean="0"/>
              <a:t> 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018752" y="157161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37 </a:t>
            </a:r>
          </a:p>
          <a:p>
            <a:r>
              <a:rPr lang="hr-HR" dirty="0" smtClean="0"/>
              <a:t>1000</a:t>
            </a:r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90190" y="185736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2868" y="207167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1</a:t>
            </a:r>
          </a:p>
          <a:p>
            <a:r>
              <a:rPr lang="hr-HR" dirty="0" smtClean="0"/>
              <a:t> 2</a:t>
            </a:r>
            <a:endParaRPr lang="hr-HR" dirty="0"/>
          </a:p>
        </p:txBody>
      </p:sp>
      <p:cxnSp>
        <p:nvCxnSpPr>
          <p:cNvPr id="10" name="Straight Connector 9"/>
          <p:cNvCxnSpPr/>
          <p:nvPr/>
        </p:nvCxnSpPr>
        <p:spPr>
          <a:xfrm rot="10800000" flipH="1">
            <a:off x="2732868" y="235743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22" name="Picture 2" descr="C:\Users\Korisnik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3264" y="3929066"/>
            <a:ext cx="2857520" cy="2643206"/>
          </a:xfrm>
          <a:prstGeom prst="rect">
            <a:avLst/>
          </a:prstGeom>
          <a:noFill/>
        </p:spPr>
      </p:pic>
      <p:pic>
        <p:nvPicPr>
          <p:cNvPr id="5123" name="Picture 3" descr="C:\Users\Korisnik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9794" y="4143380"/>
            <a:ext cx="3286148" cy="24738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8.Planet je Neptun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14" y="1571612"/>
            <a:ext cx="8262462" cy="4709160"/>
          </a:xfrm>
        </p:spPr>
        <p:txBody>
          <a:bodyPr/>
          <a:lstStyle/>
          <a:p>
            <a:r>
              <a:rPr lang="hr-HR" dirty="0" smtClean="0"/>
              <a:t>Neptunov promjer je           promjera Sunca</a:t>
            </a:r>
          </a:p>
          <a:p>
            <a:r>
              <a:rPr lang="hr-HR" dirty="0" smtClean="0"/>
              <a:t>Neptun </a:t>
            </a:r>
            <a:r>
              <a:rPr lang="hr-HR" dirty="0" smtClean="0"/>
              <a:t>čini      najudaljenijih </a:t>
            </a:r>
            <a:r>
              <a:rPr lang="hr-HR" dirty="0" smtClean="0"/>
              <a:t>planeta u Sunčevom </a:t>
            </a:r>
            <a:r>
              <a:rPr lang="hr-HR" dirty="0" smtClean="0"/>
              <a:t>sustavu</a:t>
            </a:r>
            <a:endParaRPr lang="hr-HR" dirty="0" smtClean="0"/>
          </a:p>
          <a:p>
            <a:r>
              <a:rPr lang="hr-HR" dirty="0" smtClean="0"/>
              <a:t>Neptun je najhladniji planet hladniji i od Urana</a:t>
            </a:r>
          </a:p>
          <a:p>
            <a:r>
              <a:rPr lang="hr-HR" dirty="0" smtClean="0"/>
              <a:t>Neptunovo mijenjane kroz</a:t>
            </a:r>
          </a:p>
          <a:p>
            <a:pPr>
              <a:buNone/>
            </a:pPr>
            <a:r>
              <a:rPr lang="hr-HR" dirty="0" smtClean="0"/>
              <a:t>kroz godine: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304504" y="157161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    35</a:t>
            </a:r>
          </a:p>
          <a:p>
            <a:r>
              <a:rPr lang="hr-HR" dirty="0" smtClean="0"/>
              <a:t>    1000</a:t>
            </a:r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18818" y="1857364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18620" y="2071678"/>
            <a:ext cx="357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</a:t>
            </a:r>
            <a:endParaRPr lang="hr-HR" dirty="0" smtClean="0"/>
          </a:p>
          <a:p>
            <a:r>
              <a:rPr lang="hr-HR" dirty="0" smtClean="0"/>
              <a:t>2</a:t>
            </a:r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 rot="10800000" flipH="1">
            <a:off x="3018620" y="2357430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146" name="Picture 2" descr="C:\Users\Korisnik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04702" y="3714752"/>
            <a:ext cx="3000396" cy="2913807"/>
          </a:xfrm>
          <a:prstGeom prst="rect">
            <a:avLst/>
          </a:prstGeom>
          <a:noFill/>
        </p:spPr>
      </p:pic>
      <p:pic>
        <p:nvPicPr>
          <p:cNvPr id="6147" name="Picture 3" descr="C:\Users\Korisnik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2670" y="4714884"/>
            <a:ext cx="2846386" cy="19115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4198602</TotalTime>
  <Words>326</Words>
  <Application>Microsoft Office PowerPoint</Application>
  <PresentationFormat>Custom</PresentationFormat>
  <Paragraphs>80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Razlomci u svemiru</vt:lpstr>
      <vt:lpstr>1. Planet je Merkur</vt:lpstr>
      <vt:lpstr> 2.Planet je Venera</vt:lpstr>
      <vt:lpstr>3.Planet je Zemlja</vt:lpstr>
      <vt:lpstr>4.Planet je Mars</vt:lpstr>
      <vt:lpstr>5.Planet je Jupiter</vt:lpstr>
      <vt:lpstr>6.Planet je Saturn</vt:lpstr>
      <vt:lpstr>7.Planet je Uran</vt:lpstr>
      <vt:lpstr>8.Planet je Neptun</vt:lpstr>
      <vt:lpstr>KRAJ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 u svemiru</dc:title>
  <dc:creator>Korisnik</dc:creator>
  <cp:lastModifiedBy>Korisnik</cp:lastModifiedBy>
  <cp:revision>31</cp:revision>
  <dcterms:created xsi:type="dcterms:W3CDTF">2015-11-26T15:58:01Z</dcterms:created>
  <dcterms:modified xsi:type="dcterms:W3CDTF">2015-11-30T10:27:31Z</dcterms:modified>
</cp:coreProperties>
</file>