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6"/>
  </p:notesMasterIdLst>
  <p:sldIdLst>
    <p:sldId id="256" r:id="rId2"/>
    <p:sldId id="257" r:id="rId3"/>
    <p:sldId id="264" r:id="rId4"/>
    <p:sldId id="258" r:id="rId5"/>
    <p:sldId id="259" r:id="rId6"/>
    <p:sldId id="265" r:id="rId7"/>
    <p:sldId id="262" r:id="rId8"/>
    <p:sldId id="266" r:id="rId9"/>
    <p:sldId id="267" r:id="rId10"/>
    <p:sldId id="268" r:id="rId11"/>
    <p:sldId id="269" r:id="rId12"/>
    <p:sldId id="271" r:id="rId13"/>
    <p:sldId id="272" r:id="rId14"/>
    <p:sldId id="263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9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D6C21-07DB-4E7E-A90E-2E21CA5F9F70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9F308-D551-4D3D-8FD8-2F8D3A6A254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360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9F308-D551-4D3D-8FD8-2F8D3A6A254D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1106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6FF5EEB-606F-434D-AF0E-9EFA7C12694C}" type="datetimeFigureOut">
              <a:rPr lang="hr-HR" smtClean="0"/>
              <a:t>25.2.2016.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CD5725-D2FE-4BD1-A707-4CAA594450A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6696744" cy="3789948"/>
          </a:xfrm>
        </p:spPr>
        <p:txBody>
          <a:bodyPr>
            <a:noAutofit/>
          </a:bodyPr>
          <a:lstStyle/>
          <a:p>
            <a:r>
              <a:rPr lang="hr-HR" sz="8000" dirty="0" smtClean="0"/>
              <a:t>KRUGOVI I KRUŽNICE U SPORTU</a:t>
            </a:r>
            <a:endParaRPr lang="hr-HR" sz="8000" dirty="0"/>
          </a:p>
        </p:txBody>
      </p:sp>
    </p:spTree>
    <p:extLst>
      <p:ext uri="{BB962C8B-B14F-4D97-AF65-F5344CB8AC3E}">
        <p14:creationId xmlns:p14="http://schemas.microsoft.com/office/powerpoint/2010/main" val="14904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373216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-BORILIŠTE ZA HRVANJE IMA OBLIK KRUGA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67" y="0"/>
            <a:ext cx="9144000" cy="50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32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5301208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-TEREN ZA HOKEJ IMA 5 KRUGOVA ZA BULI</a:t>
            </a:r>
            <a:br>
              <a:rPr lang="hr-HR" dirty="0" smtClean="0"/>
            </a:br>
            <a:r>
              <a:rPr lang="hr-HR" dirty="0" smtClean="0"/>
              <a:t>-IMA DVA POLUKRUŽNA GOLMANSKA PROSTORA KOJI SU KRUŽNI ODSJEDCI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25"/>
            <a:ext cx="9144000" cy="4776027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755576" y="1484784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ight Arrow 4"/>
          <p:cNvSpPr/>
          <p:nvPr/>
        </p:nvSpPr>
        <p:spPr>
          <a:xfrm>
            <a:off x="755576" y="3284984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ight Arrow 5"/>
          <p:cNvSpPr/>
          <p:nvPr/>
        </p:nvSpPr>
        <p:spPr>
          <a:xfrm>
            <a:off x="6156176" y="148478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ight Arrow 6"/>
          <p:cNvSpPr/>
          <p:nvPr/>
        </p:nvSpPr>
        <p:spPr>
          <a:xfrm>
            <a:off x="6300192" y="3392996"/>
            <a:ext cx="360040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ight Arrow 7"/>
          <p:cNvSpPr/>
          <p:nvPr/>
        </p:nvSpPr>
        <p:spPr>
          <a:xfrm>
            <a:off x="3470176" y="2413825"/>
            <a:ext cx="216024" cy="253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Notched Right Arrow 12"/>
          <p:cNvSpPr/>
          <p:nvPr/>
        </p:nvSpPr>
        <p:spPr>
          <a:xfrm>
            <a:off x="323528" y="2413825"/>
            <a:ext cx="288032" cy="25321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92D050"/>
              </a:solidFill>
            </a:endParaRPr>
          </a:p>
        </p:txBody>
      </p:sp>
      <p:sp>
        <p:nvSpPr>
          <p:cNvPr id="14" name="Notched Right Arrow 13"/>
          <p:cNvSpPr/>
          <p:nvPr/>
        </p:nvSpPr>
        <p:spPr>
          <a:xfrm>
            <a:off x="7524328" y="2413825"/>
            <a:ext cx="432048" cy="31250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569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517232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-HOKEJAŠKI PAK IMA OBLIK KRUGA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4"/>
            <a:ext cx="9144000" cy="500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86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hr-HR" sz="2800" b="1" dirty="0" smtClean="0"/>
              <a:t>Kružnica</a:t>
            </a:r>
            <a:r>
              <a:rPr lang="hr-HR" sz="2800" dirty="0" smtClean="0"/>
              <a:t>-je SKUP SVIH TOČAKA RAVNINE KOJE SU JEDNAKO UDALJENE OD NEKE TOČKE TE RAVNINE.</a:t>
            </a:r>
            <a:br>
              <a:rPr lang="hr-HR" sz="2800" dirty="0" smtClean="0"/>
            </a:b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b="1" dirty="0" smtClean="0"/>
              <a:t>POLUMJER-</a:t>
            </a:r>
            <a:r>
              <a:rPr lang="hr-HR" sz="2800" dirty="0" smtClean="0"/>
              <a:t>JE DUŽINA KOJA SPAJA SREDIŠTE KRUŽNICE S BILO KOJOM TOČKOM KRUŽNICE.</a:t>
            </a:r>
            <a:br>
              <a:rPr lang="hr-HR" sz="2800" dirty="0" smtClean="0"/>
            </a:b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b="1" dirty="0" smtClean="0"/>
              <a:t>KONCENTRIČNE KRUŽNICE-</a:t>
            </a:r>
            <a:r>
              <a:rPr lang="hr-HR" sz="2800" dirty="0" smtClean="0"/>
              <a:t>SU KRUŽNICE KOJE IMAJU ZAJEDNIČKO SREDIŠTE,A POLUMJERE RAZLIČITIH DULJINA.</a:t>
            </a:r>
            <a:br>
              <a:rPr lang="hr-HR" sz="2800" dirty="0" smtClean="0"/>
            </a:b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b="1" dirty="0" smtClean="0"/>
              <a:t>KRUG-</a:t>
            </a:r>
            <a:r>
              <a:rPr lang="hr-HR" sz="2800" dirty="0" smtClean="0"/>
              <a:t>SA SREDIŠTEM </a:t>
            </a:r>
            <a:r>
              <a:rPr lang="hr-HR" sz="2800" b="1" dirty="0" smtClean="0"/>
              <a:t>S</a:t>
            </a:r>
            <a:r>
              <a:rPr lang="hr-HR" sz="2800" dirty="0" smtClean="0"/>
              <a:t> I DULJINOM POLUMJERA </a:t>
            </a:r>
            <a:r>
              <a:rPr lang="hr-HR" sz="2800" b="1" dirty="0" smtClean="0"/>
              <a:t>R</a:t>
            </a:r>
            <a:r>
              <a:rPr lang="hr-HR" sz="2800" dirty="0" smtClean="0"/>
              <a:t> JE SKUP SVIH TOČAKA RAVNINE ČIJA JE UDALJENOST OD ZADANE TOČKE </a:t>
            </a:r>
            <a:r>
              <a:rPr lang="hr-HR" sz="2800" b="1" dirty="0" smtClean="0"/>
              <a:t>S </a:t>
            </a:r>
            <a:r>
              <a:rPr lang="hr-HR" sz="2800" dirty="0" smtClean="0"/>
              <a:t>MANJA ILI JEDNAKA </a:t>
            </a:r>
            <a:r>
              <a:rPr lang="hr-HR" sz="2800" b="1" dirty="0" smtClean="0"/>
              <a:t>R</a:t>
            </a:r>
            <a:r>
              <a:rPr lang="hr-HR" sz="2800" dirty="0" smtClean="0"/>
              <a:t>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70854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0" y="0"/>
            <a:ext cx="5292080" cy="37170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9600" dirty="0" smtClean="0"/>
              <a:t>KRAJ</a:t>
            </a:r>
          </a:p>
        </p:txBody>
      </p:sp>
      <p:sp>
        <p:nvSpPr>
          <p:cNvPr id="2" name="Smiley Face 1"/>
          <p:cNvSpPr/>
          <p:nvPr/>
        </p:nvSpPr>
        <p:spPr>
          <a:xfrm>
            <a:off x="6012160" y="1340768"/>
            <a:ext cx="792088" cy="6480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060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5"/>
            <a:ext cx="7524328" cy="505008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4893816"/>
            <a:ext cx="8229600" cy="1935088"/>
          </a:xfrm>
        </p:spPr>
        <p:txBody>
          <a:bodyPr>
            <a:normAutofit/>
          </a:bodyPr>
          <a:lstStyle/>
          <a:p>
            <a:r>
              <a:rPr lang="hr-HR" dirty="0"/>
              <a:t>L</a:t>
            </a:r>
            <a:r>
              <a:rPr lang="hr-HR" dirty="0" smtClean="0"/>
              <a:t>OPTE IMAJU OBLIK KRUGA.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091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301208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- U SREDINI KOŠARKAŠKOG IGRALIŠTA JE KRUG - NA VRHU REKETA JE KRUG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" y="11253"/>
            <a:ext cx="9141379" cy="464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07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344"/>
            <a:ext cx="9144000" cy="688734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107" y="0"/>
            <a:ext cx="2264382" cy="1988840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KOŠARKAŠKI OBRUČ IMA </a:t>
            </a:r>
            <a:r>
              <a:rPr lang="hr-HR" dirty="0" smtClean="0">
                <a:solidFill>
                  <a:schemeClr val="tx1"/>
                </a:solidFill>
              </a:rPr>
              <a:t>OBLIK KRUGA.</a:t>
            </a:r>
            <a:r>
              <a:rPr lang="hr-HR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105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3" y="0"/>
            <a:ext cx="9144963" cy="503970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50851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NOGOMETNO IGRALIŠTE IMA NA NEKIM MJESTMA OBLIK KRUGA ILI KRUŽNICE. A TO JE CENTAR.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805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661248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-NA NOGOMETNOM IGRALIŠTU KORNERI PREDSTAVLJAJU KRUŽNE ISJEČKE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6" y="-56811"/>
            <a:ext cx="9119923" cy="4853963"/>
          </a:xfrm>
          <a:prstGeom prst="rect">
            <a:avLst/>
          </a:prstGeom>
        </p:spPr>
      </p:pic>
      <p:sp>
        <p:nvSpPr>
          <p:cNvPr id="4" name="Down Arrow 3"/>
          <p:cNvSpPr/>
          <p:nvPr/>
        </p:nvSpPr>
        <p:spPr>
          <a:xfrm>
            <a:off x="395536" y="3884807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Down Arrow 4"/>
          <p:cNvSpPr/>
          <p:nvPr/>
        </p:nvSpPr>
        <p:spPr>
          <a:xfrm>
            <a:off x="8244408" y="3884807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ight Arrow 5"/>
          <p:cNvSpPr/>
          <p:nvPr/>
        </p:nvSpPr>
        <p:spPr>
          <a:xfrm>
            <a:off x="7619280" y="332656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ight Arrow 6"/>
          <p:cNvSpPr/>
          <p:nvPr/>
        </p:nvSpPr>
        <p:spPr>
          <a:xfrm>
            <a:off x="169805" y="140379"/>
            <a:ext cx="39553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766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7520940" cy="147029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-Nogometno igralište ima kružne odsječke na vrhu šesnajsterca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07" y="24491"/>
            <a:ext cx="9144000" cy="5060693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1979712" y="2348880"/>
            <a:ext cx="864096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ight Arrow 5"/>
          <p:cNvSpPr/>
          <p:nvPr/>
        </p:nvSpPr>
        <p:spPr>
          <a:xfrm>
            <a:off x="6228184" y="2348880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584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589240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-BACALIŠTE KUGLE,KLADIVA I DISKA IMA OBLIK KRUGA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4"/>
            <a:ext cx="9144000" cy="508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37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661248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-ATLETSKI DISK IMA OBLIK KRUGA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8504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6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</TotalTime>
  <Words>115</Words>
  <Application>Microsoft Office PowerPoint</Application>
  <PresentationFormat>On-screen Show (4:3)</PresentationFormat>
  <Paragraphs>15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KRUGOVI I KRUŽNICE U SPORTU</vt:lpstr>
      <vt:lpstr>LOPTE IMAJU OBLIK KRUGA.</vt:lpstr>
      <vt:lpstr>- U SREDINI KOŠARKAŠKOG IGRALIŠTA JE KRUG - NA VRHU REKETA JE KRUG</vt:lpstr>
      <vt:lpstr>KOŠARKAŠKI OBRUČ IMA OBLIK KRUGA. </vt:lpstr>
      <vt:lpstr>NOGOMETNO IGRALIŠTE IMA NA NEKIM MJESTMA OBLIK KRUGA ILI KRUŽNICE. A TO JE CENTAR.</vt:lpstr>
      <vt:lpstr>-NA NOGOMETNOM IGRALIŠTU KORNERI PREDSTAVLJAJU KRUŽNE ISJEČKE</vt:lpstr>
      <vt:lpstr>-Nogometno igralište ima kružne odsječke na vrhu šesnajsterca</vt:lpstr>
      <vt:lpstr>-BACALIŠTE KUGLE,KLADIVA I DISKA IMA OBLIK KRUGA</vt:lpstr>
      <vt:lpstr>-ATLETSKI DISK IMA OBLIK KRUGA</vt:lpstr>
      <vt:lpstr>-BORILIŠTE ZA HRVANJE IMA OBLIK KRUGA</vt:lpstr>
      <vt:lpstr>-TEREN ZA HOKEJ IMA 5 KRUGOVA ZA BULI -IMA DVA POLUKRUŽNA GOLMANSKA PROSTORA KOJI SU KRUŽNI ODSJEDCI</vt:lpstr>
      <vt:lpstr>-HOKEJAŠKI PAK IMA OBLIK KRUGA</vt:lpstr>
      <vt:lpstr>Kružnica-je SKUP SVIH TOČAKA RAVNINE KOJE SU JEDNAKO UDALJENE OD NEKE TOČKE TE RAVNINE.  POLUMJER-JE DUŽINA KOJA SPAJA SREDIŠTE KRUŽNICE S BILO KOJOM TOČKOM KRUŽNICE.  KONCENTRIČNE KRUŽNICE-SU KRUŽNICE KOJE IMAJU ZAJEDNIČKO SREDIŠTE,A POLUMJERE RAZLIČITIH DULJINA.  KRUG-SA SREDIŠTEM S I DULJINOM POLUMJERA R JE SKUP SVIH TOČAKA RAVNINE ČIJA JE UDALJENOST OD ZADANE TOČKE S MANJA ILI JEDNAKA R.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KRUGOVI I KRUŽNICE U SPORTU</dc:title>
  <dc:creator>KARLO VINCEK</dc:creator>
  <cp:lastModifiedBy>KARLO VINCEK</cp:lastModifiedBy>
  <cp:revision>21</cp:revision>
  <dcterms:created xsi:type="dcterms:W3CDTF">2016-02-12T14:09:06Z</dcterms:created>
  <dcterms:modified xsi:type="dcterms:W3CDTF">2016-02-25T16:48:03Z</dcterms:modified>
</cp:coreProperties>
</file>