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2E3D-A9A3-4EBF-8A00-0E350FAE90CC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D3A37-4DB7-40B4-B0E7-1A117F5E24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21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D3A37-4DB7-40B4-B0E7-1A117F5E242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4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8B9612-7200-4719-A635-F4384A31E2C0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767223-5D69-4981-9269-F505B69298F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3448" y="620688"/>
            <a:ext cx="5796136" cy="1614978"/>
          </a:xfrm>
        </p:spPr>
        <p:txBody>
          <a:bodyPr/>
          <a:lstStyle/>
          <a:p>
            <a:r>
              <a:rPr lang="hr-HR" sz="10000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zemlja</a:t>
            </a:r>
            <a:endParaRPr lang="hr-HR" sz="10000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sp>
        <p:nvSpPr>
          <p:cNvPr id="4" name="AutoShape 2" descr="http://i50.tinypic.com/34xi0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48000"/>
            <a:ext cx="3521968" cy="33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   Sunčev sustav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100628"/>
            <a:ext cx="8280920" cy="3579849"/>
          </a:xfrm>
        </p:spPr>
        <p:txBody>
          <a:bodyPr>
            <a:normAutofit/>
          </a:bodyPr>
          <a:lstStyle/>
          <a:p>
            <a:r>
              <a:rPr lang="hr-HR" sz="3400" dirty="0" smtClean="0"/>
              <a:t>Sunčev sustav čine : Merkur,Venera,Zemlja,Jupiter,Saturn,Uran,Neptun i Mars.</a:t>
            </a:r>
            <a:endParaRPr lang="hr-HR" sz="3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198991" cy="33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7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46"/>
            <a:ext cx="9144000" cy="69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4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548640"/>
          </a:xfrm>
        </p:spPr>
        <p:txBody>
          <a:bodyPr/>
          <a:lstStyle/>
          <a:p>
            <a:r>
              <a:rPr lang="hr-HR" sz="3800" dirty="0" smtClean="0">
                <a:latin typeface="Bookman Old Style" panose="02050604050505020204" pitchFamily="18" charset="0"/>
              </a:rPr>
              <a:t>  </a:t>
            </a:r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Zemlja ima oblik kugle 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45252"/>
            <a:ext cx="8928992" cy="3912548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 smtClean="0"/>
              <a:t>U davno doba smatralo se da je Zemlja ravna</a:t>
            </a:r>
          </a:p>
          <a:p>
            <a:r>
              <a:rPr lang="hr-HR" sz="3600" dirty="0" smtClean="0"/>
              <a:t>ploča . </a:t>
            </a:r>
          </a:p>
          <a:p>
            <a:r>
              <a:rPr lang="hr-HR" sz="3600" dirty="0" smtClean="0"/>
              <a:t>Danas znamo da Zemlja ima oblik kugle .</a:t>
            </a:r>
          </a:p>
          <a:p>
            <a:pPr algn="just"/>
            <a:r>
              <a:rPr lang="hr-HR" sz="3600" dirty="0" smtClean="0"/>
              <a:t>Prvo </a:t>
            </a:r>
            <a:r>
              <a:rPr lang="hr-HR" sz="3600" dirty="0" err="1" smtClean="0"/>
              <a:t>oplovljavanje</a:t>
            </a:r>
            <a:r>
              <a:rPr lang="hr-HR" sz="3600" dirty="0" smtClean="0"/>
              <a:t> pomorca Magellana dokazuje da Zemlja nalikuje na kuglu .</a:t>
            </a:r>
          </a:p>
          <a:p>
            <a:r>
              <a:rPr lang="hr-HR" sz="3600" dirty="0" smtClean="0"/>
              <a:t>Zato je zbog svojeg oblika globus najvjerniji prikaz Zemlje.</a:t>
            </a:r>
            <a:endParaRPr lang="hr-H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5780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96" y="5057800"/>
            <a:ext cx="1778688" cy="18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7800"/>
            <a:ext cx="17102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         </a:t>
            </a:r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Polumjer zemlje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0290"/>
            <a:ext cx="35638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10" y="1308590"/>
            <a:ext cx="37079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922278" y="2794069"/>
            <a:ext cx="283476" cy="248786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Ravni poveznik 12"/>
          <p:cNvCxnSpPr>
            <a:stCxn id="6" idx="0"/>
          </p:cNvCxnSpPr>
          <p:nvPr/>
        </p:nvCxnSpPr>
        <p:spPr>
          <a:xfrm flipH="1" flipV="1">
            <a:off x="2033464" y="1484784"/>
            <a:ext cx="30552" cy="130928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1922278" y="1396619"/>
            <a:ext cx="283476" cy="237268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6956884" y="2794069"/>
            <a:ext cx="234280" cy="248786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Ravni poveznik 17"/>
          <p:cNvCxnSpPr>
            <a:stCxn id="16" idx="4"/>
            <a:endCxn id="3075" idx="2"/>
          </p:cNvCxnSpPr>
          <p:nvPr/>
        </p:nvCxnSpPr>
        <p:spPr>
          <a:xfrm>
            <a:off x="7074024" y="3042855"/>
            <a:ext cx="39738" cy="1362079"/>
          </a:xfrm>
          <a:prstGeom prst="line">
            <a:avLst/>
          </a:prstGeom>
          <a:ln w="1016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6996622" y="4251919"/>
            <a:ext cx="234280" cy="2241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251520" y="4492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 smtClean="0"/>
              <a:t>POLUMJER ZEMLJE PREMA SJEVERNOM POLU</a:t>
            </a:r>
            <a:endParaRPr lang="hr-HR" dirty="0"/>
          </a:p>
        </p:txBody>
      </p:sp>
      <p:sp>
        <p:nvSpPr>
          <p:cNvPr id="30" name="Pravokutnik 29"/>
          <p:cNvSpPr/>
          <p:nvPr/>
        </p:nvSpPr>
        <p:spPr>
          <a:xfrm>
            <a:off x="4657431" y="4492963"/>
            <a:ext cx="431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POLUMJER ZEMLJE PREMA JUŽNOM POLU</a:t>
            </a:r>
            <a:endParaRPr lang="hr-HR" dirty="0"/>
          </a:p>
        </p:txBody>
      </p:sp>
      <p:sp>
        <p:nvSpPr>
          <p:cNvPr id="3073" name="Pravokutnik 3072"/>
          <p:cNvSpPr/>
          <p:nvPr/>
        </p:nvSpPr>
        <p:spPr>
          <a:xfrm>
            <a:off x="1169713" y="6093357"/>
            <a:ext cx="71197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dirty="0" smtClean="0"/>
              <a:t>EKVATORSKI POLUMJER  :  6 </a:t>
            </a:r>
            <a:r>
              <a:rPr lang="hr-HR" sz="3000" dirty="0" smtClean="0"/>
              <a:t>378 388 </a:t>
            </a:r>
            <a:r>
              <a:rPr lang="hr-HR" sz="3000" dirty="0" smtClean="0"/>
              <a:t>km .</a:t>
            </a:r>
            <a:endParaRPr lang="hr-HR" sz="3000" dirty="0"/>
          </a:p>
        </p:txBody>
      </p:sp>
      <p:sp>
        <p:nvSpPr>
          <p:cNvPr id="3076" name="Pravokutnik 3075"/>
          <p:cNvSpPr/>
          <p:nvPr/>
        </p:nvSpPr>
        <p:spPr>
          <a:xfrm>
            <a:off x="1052951" y="5190569"/>
            <a:ext cx="7284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dirty="0" smtClean="0"/>
              <a:t>PROSJEČNI POLUMJER :  </a:t>
            </a:r>
            <a:r>
              <a:rPr lang="nn-NO" sz="3000" dirty="0" smtClean="0"/>
              <a:t>149 598 261 km</a:t>
            </a:r>
            <a:r>
              <a:rPr lang="hr-HR" sz="3000" dirty="0" smtClean="0"/>
              <a:t> 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  PROMJER ZEMLJE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5404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91" y="1508968"/>
            <a:ext cx="2956075" cy="29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188073" y="1407503"/>
            <a:ext cx="216024" cy="197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2202227" y="4256038"/>
            <a:ext cx="216024" cy="2386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5259079" y="2987003"/>
            <a:ext cx="216024" cy="2259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88" y="2992754"/>
            <a:ext cx="23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avni poveznik 8"/>
          <p:cNvCxnSpPr>
            <a:endCxn id="6" idx="0"/>
          </p:cNvCxnSpPr>
          <p:nvPr/>
        </p:nvCxnSpPr>
        <p:spPr>
          <a:xfrm>
            <a:off x="2296085" y="1604646"/>
            <a:ext cx="14154" cy="265139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>
            <a:stCxn id="7" idx="6"/>
            <a:endCxn id="4100" idx="3"/>
          </p:cNvCxnSpPr>
          <p:nvPr/>
        </p:nvCxnSpPr>
        <p:spPr>
          <a:xfrm>
            <a:off x="5475103" y="3099989"/>
            <a:ext cx="2863510" cy="1738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utnik 15"/>
          <p:cNvSpPr/>
          <p:nvPr/>
        </p:nvSpPr>
        <p:spPr>
          <a:xfrm>
            <a:off x="1261983" y="5332486"/>
            <a:ext cx="628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   ZEMLJIN PROMJER : 40 000 </a:t>
            </a:r>
            <a:r>
              <a:rPr lang="hr-HR" sz="3200" dirty="0" smtClean="0"/>
              <a:t>km   </a:t>
            </a:r>
            <a:endParaRPr lang="hr-HR" sz="3200" dirty="0"/>
          </a:p>
        </p:txBody>
      </p:sp>
      <p:sp>
        <p:nvSpPr>
          <p:cNvPr id="17" name="Pravokutnik 16"/>
          <p:cNvSpPr/>
          <p:nvPr/>
        </p:nvSpPr>
        <p:spPr>
          <a:xfrm>
            <a:off x="251520" y="4465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PROMJER ZEMLJE OD JUŽNOG DO SJEVERNOG POLA </a:t>
            </a:r>
            <a:endParaRPr lang="hr-HR" dirty="0"/>
          </a:p>
        </p:txBody>
      </p:sp>
      <p:sp>
        <p:nvSpPr>
          <p:cNvPr id="18" name="Pravokutnik 17"/>
          <p:cNvSpPr/>
          <p:nvPr/>
        </p:nvSpPr>
        <p:spPr>
          <a:xfrm>
            <a:off x="5367091" y="4603541"/>
            <a:ext cx="315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PROMJER ZEMLJE = EKVATOR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01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man Old Style" panose="02050604050505020204" pitchFamily="18" charset="0"/>
              </a:rPr>
              <a:t> </a:t>
            </a:r>
            <a:r>
              <a:rPr lang="hr-HR" dirty="0" smtClean="0">
                <a:latin typeface="Bookman Old Style" panose="02050604050505020204" pitchFamily="18" charset="0"/>
              </a:rPr>
              <a:t>                      </a:t>
            </a:r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GEOID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Geoid je naziv za oblik Zemlje kao tijela, omeđen plohom koju bi zauzela mirna površina mora i oceana produžena kroz kontinente i okomita u svakoj točki na smjer sile teže.</a:t>
            </a:r>
            <a:endParaRPr lang="hr-H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2520280" cy="21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  Površina zemlje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Površina Zemlje je 510 000 </a:t>
            </a:r>
            <a:r>
              <a:rPr lang="hr-HR" sz="3600" dirty="0" err="1" smtClean="0"/>
              <a:t>000</a:t>
            </a:r>
            <a:r>
              <a:rPr lang="hr-HR" sz="3600" dirty="0" smtClean="0"/>
              <a:t> .</a:t>
            </a:r>
          </a:p>
          <a:p>
            <a:r>
              <a:rPr lang="hr-HR" sz="3600" dirty="0" smtClean="0"/>
              <a:t>Zemljina površina približno je 9 000 puta veća od kopnene površine naše domovine 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979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               </a:t>
            </a:r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OPSEG ZEMLJE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980728"/>
            <a:ext cx="7520940" cy="3579849"/>
          </a:xfrm>
        </p:spPr>
        <p:txBody>
          <a:bodyPr/>
          <a:lstStyle/>
          <a:p>
            <a:r>
              <a:rPr lang="hr-HR" sz="3600" dirty="0" err="1" smtClean="0"/>
              <a:t>Eratosten</a:t>
            </a:r>
            <a:r>
              <a:rPr lang="hr-HR" sz="3600" dirty="0" smtClean="0"/>
              <a:t> je izračunao opseg Zemlje .</a:t>
            </a:r>
          </a:p>
          <a:p>
            <a:r>
              <a:rPr lang="hr-HR" sz="3600" dirty="0" smtClean="0"/>
              <a:t>Opseg Zemlje iznosi 250 000 stadija (grčka jedinica za duljinu) .</a:t>
            </a:r>
          </a:p>
          <a:p>
            <a:endParaRPr lang="hr-HR" sz="3600" dirty="0" smtClean="0"/>
          </a:p>
          <a:p>
            <a:r>
              <a:rPr lang="vi-VN" dirty="0"/>
              <a:t>Eratosten </a:t>
            </a:r>
            <a:r>
              <a:rPr lang="vi-VN" dirty="0" smtClean="0"/>
              <a:t>je</a:t>
            </a:r>
            <a:endParaRPr lang="hr-H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554"/>
            <a:ext cx="2808312" cy="317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438325" y="36197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R</a:t>
            </a:r>
            <a:r>
              <a:rPr lang="vi-VN" dirty="0" smtClean="0"/>
              <a:t>ođen 276 .god.pr.Kr. a umro je 194.god.pr.Kr.</a:t>
            </a:r>
            <a:r>
              <a:rPr lang="hr-HR" dirty="0" smtClean="0"/>
              <a:t>,</a:t>
            </a:r>
            <a:r>
              <a:rPr lang="hr-HR" dirty="0" err="1" smtClean="0"/>
              <a:t>Eratosten</a:t>
            </a:r>
            <a:r>
              <a:rPr lang="hr-HR" dirty="0" smtClean="0"/>
              <a:t> je bio starogrčki matematičar,geograf,putopisac i astronom koji je živio u Ateni.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28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Meridijani i usporednice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032448"/>
          </a:xfrm>
        </p:spPr>
        <p:txBody>
          <a:bodyPr>
            <a:noAutofit/>
          </a:bodyPr>
          <a:lstStyle/>
          <a:p>
            <a:r>
              <a:rPr lang="hr-HR" sz="2100" dirty="0"/>
              <a:t>Ekvator je najveća paralela a prema sjeveru i jugu od njega paralele su sve kraće. Sjeverni i južni pol su najmanje paralele koje se nalaze 90° južno te 90° sjeverno od </a:t>
            </a:r>
            <a:r>
              <a:rPr lang="hr-HR" sz="2100" dirty="0" smtClean="0"/>
              <a:t>ekvatora .</a:t>
            </a:r>
          </a:p>
          <a:p>
            <a:r>
              <a:rPr lang="hr-HR" sz="2100" dirty="0"/>
              <a:t>Meridijan (drugi naziv je podnevnik) je u zemljopisu odnosno fizičkoj geografiji naziv za liniju koja spaja zemljine zemljopisne polove te je okomita na paralele ili usporednice</a:t>
            </a:r>
            <a:r>
              <a:rPr lang="hr-HR" sz="2100" dirty="0" smtClean="0"/>
              <a:t>.</a:t>
            </a:r>
          </a:p>
          <a:p>
            <a:r>
              <a:rPr lang="hr-HR" sz="2100" dirty="0"/>
              <a:t>Paralelom, ponekad i usporednicom, naziva se kružnica koja spaja sve točke iste zemljopisne širine na površini Zemlje</a:t>
            </a:r>
            <a:r>
              <a:rPr lang="hr-HR" sz="2100" dirty="0" smtClean="0"/>
              <a:t>.</a:t>
            </a:r>
          </a:p>
          <a:p>
            <a:r>
              <a:rPr lang="vi-VN" sz="2100" dirty="0"/>
              <a:t>Razmak između dviju paralela je svuda približno 111 km.</a:t>
            </a:r>
            <a:endParaRPr lang="hr-HR" sz="2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5995"/>
            <a:ext cx="2325567" cy="231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260904" y="564486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Meridijani i paralele čine geografsku mrežu 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74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 Zemlja u svemiru</a:t>
            </a:r>
            <a:endParaRPr lang="hr-HR" sz="38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100628"/>
            <a:ext cx="8352928" cy="3579849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Zemlja je od Sunca </a:t>
            </a:r>
            <a:r>
              <a:rPr lang="hr-HR" sz="3200" dirty="0"/>
              <a:t>udaljena </a:t>
            </a:r>
            <a:r>
              <a:rPr lang="hr-HR" sz="3200" dirty="0" smtClean="0"/>
              <a:t>149.600.000 km.</a:t>
            </a:r>
          </a:p>
          <a:p>
            <a:r>
              <a:rPr lang="hr-HR" sz="3200" dirty="0" smtClean="0"/>
              <a:t> Mjesec je od Zemlje udaljen 384 400 km i Zemljin je jedini prirodni satelit.</a:t>
            </a:r>
          </a:p>
          <a:p>
            <a:r>
              <a:rPr lang="hr-HR" sz="3200" dirty="0" smtClean="0"/>
              <a:t>Mjesec pri obilasku oko Zemlje zauzima četiri osnovna položaja : mlađak,prva četvrt,uštap i zadnja četvrt ;to su Mjesečeve mijene. Sve se izmijene za 29 i pol dana tj. 708 sati .</a:t>
            </a:r>
            <a:endParaRPr lang="hr-H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5070373"/>
            <a:ext cx="2893719" cy="18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07" y="5047131"/>
            <a:ext cx="5261787" cy="17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287</TotalTime>
  <Words>382</Words>
  <Application>Microsoft Office PowerPoint</Application>
  <PresentationFormat>Prikaz na zaslonu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Kutovi</vt:lpstr>
      <vt:lpstr>zemlja</vt:lpstr>
      <vt:lpstr>  Zemlja ima oblik kugle </vt:lpstr>
      <vt:lpstr>         Polumjer zemlje</vt:lpstr>
      <vt:lpstr>        PROMJER ZEMLJE</vt:lpstr>
      <vt:lpstr>                       GEOID</vt:lpstr>
      <vt:lpstr>        Površina zemlje</vt:lpstr>
      <vt:lpstr>               OPSEG ZEMLJE</vt:lpstr>
      <vt:lpstr>Meridijani i usporednice</vt:lpstr>
      <vt:lpstr>       Zemlja u svemiru</vt:lpstr>
      <vt:lpstr>         Sunčev sustav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zemlja</dc:title>
  <dc:creator>win8</dc:creator>
  <cp:lastModifiedBy>win8</cp:lastModifiedBy>
  <cp:revision>27</cp:revision>
  <dcterms:created xsi:type="dcterms:W3CDTF">2016-03-10T13:35:46Z</dcterms:created>
  <dcterms:modified xsi:type="dcterms:W3CDTF">2016-03-10T20:10:27Z</dcterms:modified>
</cp:coreProperties>
</file>