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64" autoAdjust="0"/>
  </p:normalViewPr>
  <p:slideViewPr>
    <p:cSldViewPr>
      <p:cViewPr varScale="1">
        <p:scale>
          <a:sx n="62" d="100"/>
          <a:sy n="62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39380-5290-44DF-8DAD-25A203FA30A1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D0D4-E49F-42D2-B8BD-4A1142630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5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D0D4-E49F-42D2-B8BD-4A1142630A5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16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D0D4-E49F-42D2-B8BD-4A1142630A5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1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BBBD38-FCF6-488F-88C6-1F53A56F90C0}" type="datetimeFigureOut">
              <a:rPr lang="hr-HR" smtClean="0"/>
              <a:t>5.11.2016.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83305E-EC62-4D6F-86CF-A079FAD8DB9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58200" cy="4176463"/>
          </a:xfrm>
        </p:spPr>
        <p:txBody>
          <a:bodyPr>
            <a:normAutofit/>
          </a:bodyPr>
          <a:lstStyle/>
          <a:p>
            <a:pPr algn="r"/>
            <a:r>
              <a:rPr lang="hr-HR" sz="9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RAZLOMCI</a:t>
            </a:r>
            <a:br>
              <a:rPr lang="hr-HR" sz="9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hr-HR" sz="4400" b="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u svakodnevnom životu</a:t>
            </a:r>
            <a:endParaRPr lang="hr-HR" sz="9600" b="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381000" y="1196752"/>
            <a:ext cx="8458200" cy="100811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23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</a:rPr>
              <a:t>Ena </a:t>
            </a:r>
            <a:r>
              <a:rPr lang="hr-HR" sz="2800" dirty="0" err="1" smtClean="0">
                <a:solidFill>
                  <a:schemeClr val="bg2">
                    <a:lumMod val="50000"/>
                  </a:schemeClr>
                </a:solidFill>
              </a:rPr>
              <a:t>Kosec</a:t>
            </a:r>
            <a:endParaRPr lang="hr-H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</a:rPr>
              <a:t>6.c.</a:t>
            </a:r>
          </a:p>
          <a:p>
            <a:pPr marL="0" indent="0" algn="ctr">
              <a:buNone/>
            </a:pP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</a:rPr>
              <a:t>Matematika</a:t>
            </a:r>
            <a:r>
              <a:rPr lang="hr-HR" dirty="0" smtClean="0"/>
              <a:t>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45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400" b="1" spc="6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BOMBONI</a:t>
            </a:r>
            <a:endParaRPr lang="hr-HR" sz="4400" b="1" spc="600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085"/>
            <a:ext cx="2818656" cy="1585494"/>
          </a:xfrm>
        </p:spPr>
      </p:pic>
      <p:sp>
        <p:nvSpPr>
          <p:cNvPr id="5" name="TekstniOkvir 4"/>
          <p:cNvSpPr txBox="1"/>
          <p:nvPr/>
        </p:nvSpPr>
        <p:spPr>
          <a:xfrm flipH="1">
            <a:off x="179512" y="1916831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9/9 bombona                                           3/9  smeđih bombona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4/9 žutih bombona                                  2/9 zelenih bombona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86959"/>
            <a:ext cx="2950660" cy="16597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1933"/>
            <a:ext cx="2736304" cy="15391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81175"/>
            <a:ext cx="2952328" cy="16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4402" y="260648"/>
            <a:ext cx="7467600" cy="850106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LEGO   KOCKE</a:t>
            </a:r>
            <a:endParaRPr lang="hr-HR" sz="4000" b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393465" y="1631332"/>
            <a:ext cx="8066967" cy="514116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14/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kocki                                         5/14  bijelih kocki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3/14  zelenih kocki          3/14  plavih kocki             2/14  žutih kocki 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1/14  crvenih kocki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5" y="1342233"/>
            <a:ext cx="2843808" cy="15996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288227"/>
            <a:ext cx="2939818" cy="16536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3" y="3573016"/>
            <a:ext cx="2236091" cy="125780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31" y="3573016"/>
            <a:ext cx="2189989" cy="123186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73303"/>
            <a:ext cx="2284096" cy="128480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68" y="5598249"/>
            <a:ext cx="2081928" cy="11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bojice</a:t>
            </a:r>
            <a:endParaRPr lang="hr-HR" sz="4800" b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349208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10/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bojica                        4/10 plavih bojica                 3/10 zelenih                                                                                                                 bojica 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2/10 narančastih bojica                                       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1/10 ružičastih                                                                                                                                                                                                                                  b                                                                                                  bojica              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" y="1063005"/>
            <a:ext cx="2542028" cy="14298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8848"/>
          <a:stretch/>
        </p:blipFill>
        <p:spPr>
          <a:xfrm>
            <a:off x="3616657" y="1027232"/>
            <a:ext cx="1787856" cy="14581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2" t="-2775" r="26516" b="-1"/>
          <a:stretch/>
        </p:blipFill>
        <p:spPr>
          <a:xfrm>
            <a:off x="6489563" y="913800"/>
            <a:ext cx="1539733" cy="15452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25" y="4061098"/>
            <a:ext cx="2267744" cy="12756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19" y="4221088"/>
            <a:ext cx="2523772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Svijećnjaci</a:t>
            </a:r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hr-HR" sz="4000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 4/4  svijećnjaka                            3/4 crvenih svijećnjaka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1/4   ljubičastog svijećnjaka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6" y="1347518"/>
            <a:ext cx="2867811" cy="16131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28" y="1218968"/>
            <a:ext cx="3096344" cy="17416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5" y="3573016"/>
            <a:ext cx="35478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svijeće</a:t>
            </a:r>
            <a:endParaRPr lang="hr-HR" sz="4800" b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4/</a:t>
            </a:r>
            <a:r>
              <a:rPr lang="hr-HR" dirty="0" err="1" smtClean="0"/>
              <a:t>4</a:t>
            </a:r>
            <a:r>
              <a:rPr lang="hr-HR" dirty="0" smtClean="0"/>
              <a:t>  svijeća                                     3/4 crvenih svijeća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1/4 bijele svijeće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4"/>
          <a:stretch/>
        </p:blipFill>
        <p:spPr>
          <a:xfrm>
            <a:off x="323528" y="1196752"/>
            <a:ext cx="2965582" cy="19236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42" y="1196752"/>
            <a:ext cx="3419871" cy="19236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3635896" cy="2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hr-HR" sz="5400" b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konci</a:t>
            </a:r>
            <a:endParaRPr lang="hr-HR" sz="5400" b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07101" y="1628801"/>
            <a:ext cx="8640960" cy="4778794"/>
          </a:xfrm>
        </p:spPr>
        <p:txBody>
          <a:bodyPr>
            <a:normAutofit fontScale="40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sz="3400" dirty="0" smtClean="0"/>
          </a:p>
          <a:p>
            <a:pPr marL="0" indent="0">
              <a:buNone/>
            </a:pPr>
            <a:endParaRPr lang="hr-HR" sz="3400" dirty="0"/>
          </a:p>
          <a:p>
            <a:pPr marL="0" indent="0">
              <a:buNone/>
            </a:pPr>
            <a:r>
              <a:rPr lang="hr-HR" sz="4500" dirty="0" smtClean="0"/>
              <a:t>7/</a:t>
            </a:r>
            <a:r>
              <a:rPr lang="hr-HR" sz="4500" dirty="0" err="1" smtClean="0"/>
              <a:t>7</a:t>
            </a:r>
            <a:r>
              <a:rPr lang="hr-HR" sz="3000" dirty="0" smtClean="0"/>
              <a:t> </a:t>
            </a:r>
            <a:r>
              <a:rPr lang="hr-HR" sz="5000" dirty="0" smtClean="0"/>
              <a:t>konaca                          2/7 crnih konaca                   1/7 bijelog  konca</a:t>
            </a:r>
          </a:p>
          <a:p>
            <a:pPr marL="0" indent="0">
              <a:buNone/>
            </a:pPr>
            <a:endParaRPr lang="hr-HR" sz="4500" dirty="0" smtClean="0"/>
          </a:p>
          <a:p>
            <a:pPr marL="0" indent="0">
              <a:buNone/>
            </a:pPr>
            <a:r>
              <a:rPr lang="hr-HR" sz="5000" dirty="0" smtClean="0"/>
              <a:t>1/7 ljubičastog konca        1/7 plavog konca        1/7 sivog konca </a:t>
            </a:r>
          </a:p>
          <a:p>
            <a:pPr marL="0" indent="0">
              <a:buNone/>
            </a:pPr>
            <a:r>
              <a:rPr lang="hr-HR" sz="3300" dirty="0"/>
              <a:t> </a:t>
            </a:r>
            <a:endParaRPr lang="hr-HR" sz="33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4500" dirty="0" smtClean="0"/>
              <a:t> 1/7 crvenog konca </a:t>
            </a:r>
            <a:endParaRPr lang="hr-HR" sz="4500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9" y="1229772"/>
            <a:ext cx="2582864" cy="14528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0" y="1254624"/>
            <a:ext cx="2600096" cy="14625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17269"/>
          <a:stretch/>
        </p:blipFill>
        <p:spPr>
          <a:xfrm>
            <a:off x="611560" y="3763983"/>
            <a:ext cx="1569493" cy="12756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72721"/>
            <a:ext cx="2252210" cy="12668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45659"/>
            <a:ext cx="2300318" cy="12939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1033" r="24687" b="-1033"/>
          <a:stretch/>
        </p:blipFill>
        <p:spPr>
          <a:xfrm>
            <a:off x="6776752" y="1418192"/>
            <a:ext cx="1347769" cy="122933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5254533"/>
            <a:ext cx="2520280" cy="14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792088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chemeClr val="bg2">
                    <a:lumMod val="50000"/>
                  </a:schemeClr>
                </a:solidFill>
              </a:rPr>
              <a:t>čepovi</a:t>
            </a:r>
            <a:endParaRPr lang="hr-HR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000" dirty="0" smtClean="0"/>
              <a:t>14/</a:t>
            </a:r>
            <a:r>
              <a:rPr lang="hr-HR" sz="2000" dirty="0" err="1" smtClean="0"/>
              <a:t>14</a:t>
            </a:r>
            <a:r>
              <a:rPr lang="hr-HR" sz="2000" dirty="0" smtClean="0"/>
              <a:t> čepova               7/14 crvenih čepova           4/14 sivih čepova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                                       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          2/14 bijelih čepova                         1/14 plavog čepa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651787" cy="14916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3987"/>
            <a:ext cx="2329497" cy="13103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4212"/>
            <a:ext cx="2435763" cy="13701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09491"/>
            <a:ext cx="2952328" cy="16606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r="14074"/>
          <a:stretch/>
        </p:blipFill>
        <p:spPr>
          <a:xfrm>
            <a:off x="5068307" y="3596547"/>
            <a:ext cx="2175737" cy="17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čepovi</a:t>
            </a:r>
            <a:endParaRPr lang="hr-HR" sz="6000" b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7/7 čepova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3/7 velikih čepova                        4/7 malih čepova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840426" cy="21602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816042"/>
            <a:ext cx="3024337" cy="17011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3238"/>
            <a:ext cx="3035829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140</Words>
  <Application>Microsoft Office PowerPoint</Application>
  <PresentationFormat>Prikaz na zaslonu (4:3)</PresentationFormat>
  <Paragraphs>117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Oriel</vt:lpstr>
      <vt:lpstr>RAZLOMCI u svakodnevnom životu</vt:lpstr>
      <vt:lpstr>BOMBONI</vt:lpstr>
      <vt:lpstr>LEGO   KOCKE</vt:lpstr>
      <vt:lpstr>bojice</vt:lpstr>
      <vt:lpstr>Svijećnjaci </vt:lpstr>
      <vt:lpstr>svijeće</vt:lpstr>
      <vt:lpstr>konci</vt:lpstr>
      <vt:lpstr>čepovi</vt:lpstr>
      <vt:lpstr>čepovi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</dc:title>
  <dc:creator>Korisnik</dc:creator>
  <cp:lastModifiedBy>Korisnik</cp:lastModifiedBy>
  <cp:revision>9</cp:revision>
  <dcterms:created xsi:type="dcterms:W3CDTF">2016-11-05T14:42:47Z</dcterms:created>
  <dcterms:modified xsi:type="dcterms:W3CDTF">2016-11-05T16:14:20Z</dcterms:modified>
</cp:coreProperties>
</file>