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858"/>
    <a:srgbClr val="5AFB09"/>
    <a:srgbClr val="F0F00A"/>
    <a:srgbClr val="0E05C1"/>
    <a:srgbClr val="831B7C"/>
    <a:srgbClr val="0CBA1D"/>
    <a:srgbClr val="087615"/>
    <a:srgbClr val="FF377E"/>
    <a:srgbClr val="50E6FA"/>
    <a:srgbClr val="62F0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064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513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45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6766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803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457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944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42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6758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318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1939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A2A7-B051-4169-80A2-F3A967537D0A}" type="datetimeFigureOut">
              <a:rPr lang="hr-HR" smtClean="0"/>
              <a:pPr/>
              <a:t>7.11.2016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0406-3B63-448E-8C0D-F5916BD39DD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88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RAZLOMCI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pPr algn="r"/>
            <a:r>
              <a:rPr lang="hr-HR" dirty="0" smtClean="0">
                <a:solidFill>
                  <a:schemeClr val="tx1"/>
                </a:solidFill>
              </a:rPr>
              <a:t>Izradila: Klara Božić 6.c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95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87615"/>
                </a:solidFill>
              </a:rPr>
              <a:t>Desetina</a:t>
            </a:r>
            <a:endParaRPr lang="hr-HR" dirty="0">
              <a:solidFill>
                <a:srgbClr val="087615"/>
              </a:solidFill>
            </a:endParaRPr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2285" y="1771686"/>
            <a:ext cx="1878749" cy="1959794"/>
          </a:xfrm>
        </p:spPr>
      </p:pic>
      <p:sp>
        <p:nvSpPr>
          <p:cNvPr id="5" name="TekstniOkvir 4"/>
          <p:cNvSpPr txBox="1"/>
          <p:nvPr/>
        </p:nvSpPr>
        <p:spPr>
          <a:xfrm>
            <a:off x="827584" y="371703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10/</a:t>
            </a:r>
            <a:r>
              <a:rPr lang="hr-HR" sz="3600" dirty="0" err="1" smtClean="0"/>
              <a:t>10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55876" y="1827048"/>
            <a:ext cx="1944215" cy="1872208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851919" y="37352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4/10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71147" y="1863052"/>
            <a:ext cx="1944215" cy="180020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804248" y="371703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3/10</a:t>
            </a:r>
            <a:endParaRPr lang="hr-HR" sz="36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16442" y="4276649"/>
            <a:ext cx="1925987" cy="1999434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2432076" y="62393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2/10</a:t>
            </a:r>
            <a:endParaRPr lang="hr-HR" sz="3600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69146" y="4427225"/>
            <a:ext cx="1925988" cy="1765416"/>
          </a:xfrm>
          <a:prstGeom prst="rect">
            <a:avLst/>
          </a:prstGeom>
        </p:spPr>
      </p:pic>
      <p:sp>
        <p:nvSpPr>
          <p:cNvPr id="19" name="TekstniOkvir 18"/>
          <p:cNvSpPr txBox="1"/>
          <p:nvPr/>
        </p:nvSpPr>
        <p:spPr>
          <a:xfrm>
            <a:off x="5154042" y="62116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1/10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63178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Jedanaestina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4370" y="2788078"/>
            <a:ext cx="3024336" cy="2462572"/>
          </a:xfrm>
        </p:spPr>
      </p:pic>
      <p:sp>
        <p:nvSpPr>
          <p:cNvPr id="5" name="TekstniOkvir 4"/>
          <p:cNvSpPr txBox="1"/>
          <p:nvPr/>
        </p:nvSpPr>
        <p:spPr>
          <a:xfrm>
            <a:off x="1043608" y="55172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11/</a:t>
            </a:r>
            <a:r>
              <a:rPr lang="hr-HR" sz="3600" dirty="0" err="1" smtClean="0"/>
              <a:t>11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06390" y="2778389"/>
            <a:ext cx="3019252" cy="244827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816005" y="554245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7/11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47116" y="2803949"/>
            <a:ext cx="3044299" cy="245011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7020272" y="55172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4/11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60080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CBA1D"/>
                </a:solidFill>
              </a:rPr>
              <a:t>Dvanaestina</a:t>
            </a:r>
            <a:endParaRPr lang="hr-HR" dirty="0">
              <a:solidFill>
                <a:srgbClr val="0CBA1D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3528" y="2780928"/>
            <a:ext cx="2304255" cy="1728192"/>
          </a:xfrm>
        </p:spPr>
      </p:pic>
      <p:sp>
        <p:nvSpPr>
          <p:cNvPr id="5" name="TekstniOkvir 4"/>
          <p:cNvSpPr txBox="1"/>
          <p:nvPr/>
        </p:nvSpPr>
        <p:spPr>
          <a:xfrm>
            <a:off x="755576" y="479715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12/</a:t>
            </a:r>
            <a:r>
              <a:rPr lang="hr-HR" sz="3600" dirty="0" err="1" smtClean="0"/>
              <a:t>12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13016" y="2843768"/>
            <a:ext cx="2304256" cy="160251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779912" y="479715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7/12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86882" y="2840204"/>
            <a:ext cx="2304255" cy="1589602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660232" y="47871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2/12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48389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831B7C"/>
                </a:solidFill>
              </a:rPr>
              <a:t>Trinaestina</a:t>
            </a:r>
            <a:endParaRPr lang="hr-HR" dirty="0">
              <a:solidFill>
                <a:srgbClr val="831B7C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1540" y="2168860"/>
            <a:ext cx="2592288" cy="223224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20987" y="2735796"/>
            <a:ext cx="2574033" cy="2232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05409" y="3379765"/>
            <a:ext cx="2574034" cy="224045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043608" y="45811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13/</a:t>
            </a:r>
            <a:r>
              <a:rPr lang="hr-HR" sz="3600" dirty="0" err="1" smtClean="0"/>
              <a:t>13</a:t>
            </a:r>
            <a:endParaRPr lang="hr-HR" sz="3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3815914" y="5227459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9/13</a:t>
            </a:r>
            <a:endParaRPr lang="hr-HR" sz="36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516216" y="5787011"/>
            <a:ext cx="209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4/13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5889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5AFB09"/>
                </a:solidFill>
              </a:rPr>
              <a:t>Četrnaestina</a:t>
            </a:r>
            <a:endParaRPr lang="hr-HR" dirty="0">
              <a:solidFill>
                <a:srgbClr val="5AFB09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7564" y="1556285"/>
            <a:ext cx="2304256" cy="208823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17097" y="4089782"/>
            <a:ext cx="2267744" cy="19583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41605" y="1615880"/>
            <a:ext cx="2267746" cy="19424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42283" y="4024836"/>
            <a:ext cx="2267745" cy="208823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71600" y="372098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14/</a:t>
            </a:r>
            <a:r>
              <a:rPr lang="hr-HR" sz="3600" dirty="0" err="1" smtClean="0"/>
              <a:t>14</a:t>
            </a:r>
            <a:endParaRPr lang="hr-HR" sz="3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3059832" y="62028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7/14</a:t>
            </a:r>
            <a:endParaRPr lang="hr-HR" sz="36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148062" y="621166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2/14</a:t>
            </a:r>
            <a:endParaRPr lang="hr-HR" sz="36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7164288" y="372098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5/14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9928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0F00A"/>
                </a:solidFill>
              </a:rPr>
              <a:t>Petnaestina</a:t>
            </a:r>
            <a:endParaRPr lang="hr-HR" dirty="0">
              <a:solidFill>
                <a:srgbClr val="F0F00A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40" y="2310673"/>
            <a:ext cx="1152128" cy="936104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496" y="1950633"/>
            <a:ext cx="1944216" cy="16561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33673" y="3923661"/>
            <a:ext cx="1944216" cy="16561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635898" y="1950632"/>
            <a:ext cx="1944214" cy="16561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75680" y="3912069"/>
            <a:ext cx="1944216" cy="167936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164289" y="1979445"/>
            <a:ext cx="1944215" cy="165618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79512" y="3750833"/>
            <a:ext cx="165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15/</a:t>
            </a:r>
            <a:r>
              <a:rPr lang="hr-HR" sz="3600" dirty="0" err="1" smtClean="0"/>
              <a:t>15</a:t>
            </a:r>
            <a:endParaRPr lang="hr-HR" sz="36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835697" y="5723861"/>
            <a:ext cx="194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9/15</a:t>
            </a:r>
            <a:endParaRPr lang="hr-HR" sz="36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779912" y="377964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3/15</a:t>
            </a:r>
            <a:endParaRPr lang="hr-HR" sz="36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5436098" y="5723861"/>
            <a:ext cx="187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2/15</a:t>
            </a:r>
            <a:endParaRPr lang="hr-HR" sz="36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452320" y="3750833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1/15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45970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E05C1"/>
                </a:solidFill>
              </a:rPr>
              <a:t>Šesnaestina</a:t>
            </a:r>
            <a:endParaRPr lang="hr-HR" dirty="0">
              <a:solidFill>
                <a:srgbClr val="0E05C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12169" y="1760155"/>
            <a:ext cx="2520281" cy="212109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69206" y="2983722"/>
            <a:ext cx="2736306" cy="20426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65366" y="2808101"/>
            <a:ext cx="2510011" cy="20882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9284" y="3019726"/>
            <a:ext cx="2520278" cy="204268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79511" y="5301208"/>
            <a:ext cx="189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2/16</a:t>
            </a:r>
            <a:endParaRPr lang="hr-HR" sz="36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555776" y="406772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16/</a:t>
            </a:r>
            <a:r>
              <a:rPr lang="hr-HR" sz="3600" dirty="0" err="1" smtClean="0"/>
              <a:t>16</a:t>
            </a:r>
            <a:endParaRPr lang="hr-HR" sz="36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572000" y="5445224"/>
            <a:ext cx="218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8/16</a:t>
            </a:r>
            <a:endParaRPr lang="hr-HR" sz="36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876255" y="5107223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6</a:t>
            </a:r>
            <a:r>
              <a:rPr lang="hr-HR" sz="3600" dirty="0" smtClean="0"/>
              <a:t>/16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270819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02858"/>
                </a:solidFill>
              </a:rPr>
              <a:t>Sedamnaestina</a:t>
            </a:r>
            <a:endParaRPr lang="hr-HR" dirty="0">
              <a:solidFill>
                <a:srgbClr val="F02858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496" y="2348880"/>
            <a:ext cx="2160240" cy="158417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69976" y="3986808"/>
            <a:ext cx="2123728" cy="15841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49361" y="2330624"/>
            <a:ext cx="2123728" cy="15841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50690" y="4003025"/>
            <a:ext cx="2091293" cy="158417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95536" y="418457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17/</a:t>
            </a:r>
            <a:r>
              <a:rPr lang="hr-HR" sz="3600" dirty="0" err="1" smtClean="0"/>
              <a:t>17</a:t>
            </a:r>
            <a:endParaRPr lang="hr-HR" sz="3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2339752" y="5840760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7/17</a:t>
            </a:r>
            <a:endParaRPr lang="hr-HR" sz="36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519136" y="4184577"/>
            <a:ext cx="158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6/17</a:t>
            </a:r>
            <a:endParaRPr lang="hr-HR" sz="36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948264" y="584076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4/17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83310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r>
              <a:rPr lang="hr-HR" dirty="0" smtClean="0"/>
              <a:t>Polovina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2664296" cy="1800200"/>
          </a:xfrm>
        </p:spPr>
      </p:pic>
      <p:sp>
        <p:nvSpPr>
          <p:cNvPr id="5" name="TekstniOkvir 4"/>
          <p:cNvSpPr txBox="1"/>
          <p:nvPr/>
        </p:nvSpPr>
        <p:spPr>
          <a:xfrm>
            <a:off x="1979712" y="355539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1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30630" y="2026354"/>
            <a:ext cx="2595308" cy="208823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588224" y="443711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2</a:t>
            </a:r>
            <a:r>
              <a:rPr lang="hr-HR" sz="3600" dirty="0" smtClean="0"/>
              <a:t>/</a:t>
            </a:r>
            <a:r>
              <a:rPr lang="hr-HR" sz="3600" dirty="0" err="1" smtClean="0"/>
              <a:t>2</a:t>
            </a:r>
            <a:endParaRPr lang="hr-HR" sz="3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70299" y="3319188"/>
            <a:ext cx="2673838" cy="2010281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211960" y="492637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1/2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111132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Trećina</a:t>
            </a:r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5708" y="1924692"/>
            <a:ext cx="2752024" cy="1872208"/>
          </a:xfrm>
        </p:spPr>
      </p:pic>
      <p:sp>
        <p:nvSpPr>
          <p:cNvPr id="5" name="TekstniOkvir 4"/>
          <p:cNvSpPr txBox="1"/>
          <p:nvPr/>
        </p:nvSpPr>
        <p:spPr>
          <a:xfrm>
            <a:off x="1619672" y="422108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3/</a:t>
            </a:r>
            <a:r>
              <a:rPr lang="hr-HR" sz="3600" dirty="0" err="1" smtClean="0"/>
              <a:t>3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82977" y="2644228"/>
            <a:ext cx="2675789" cy="182593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044807" y="486178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2/3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98797" y="3644554"/>
            <a:ext cx="2675787" cy="186000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732240" y="59492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1/3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73068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Četvrtina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200" y="2316229"/>
            <a:ext cx="3123184" cy="1756791"/>
          </a:xfrm>
        </p:spPr>
      </p:pic>
      <p:sp>
        <p:nvSpPr>
          <p:cNvPr id="5" name="TekstniOkvir 4"/>
          <p:cNvSpPr txBox="1"/>
          <p:nvPr/>
        </p:nvSpPr>
        <p:spPr>
          <a:xfrm>
            <a:off x="2231740" y="404385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4/</a:t>
            </a:r>
            <a:r>
              <a:rPr lang="hr-HR" sz="3600" dirty="0" err="1" smtClean="0"/>
              <a:t>4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86480" y="3735645"/>
            <a:ext cx="2520282" cy="190908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380312" y="522920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1/4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66276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BC0A63"/>
                </a:solidFill>
              </a:rPr>
              <a:t>Petina</a:t>
            </a:r>
            <a:endParaRPr lang="hr-HR" dirty="0">
              <a:solidFill>
                <a:srgbClr val="BC0A63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3508" y="2960948"/>
            <a:ext cx="3312368" cy="2088232"/>
          </a:xfrm>
        </p:spPr>
      </p:pic>
      <p:sp>
        <p:nvSpPr>
          <p:cNvPr id="5" name="TekstniOkvir 4"/>
          <p:cNvSpPr txBox="1"/>
          <p:nvPr/>
        </p:nvSpPr>
        <p:spPr>
          <a:xfrm>
            <a:off x="1115616" y="56612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5/</a:t>
            </a:r>
            <a:r>
              <a:rPr lang="hr-HR" sz="3600" dirty="0" err="1" smtClean="0"/>
              <a:t>5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19264" y="3037520"/>
            <a:ext cx="3321496" cy="208823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139952" y="574238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3/5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43224" y="3014410"/>
            <a:ext cx="3321496" cy="2119528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7020272" y="574238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2/5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52894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62F0A6"/>
                </a:solidFill>
              </a:rPr>
              <a:t>Šestina</a:t>
            </a:r>
            <a:endParaRPr lang="hr-HR" dirty="0">
              <a:solidFill>
                <a:srgbClr val="62F0A6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1540" y="2096852"/>
            <a:ext cx="2160240" cy="1800200"/>
          </a:xfrm>
        </p:spPr>
      </p:pic>
      <p:sp>
        <p:nvSpPr>
          <p:cNvPr id="5" name="TekstniOkvir 4"/>
          <p:cNvSpPr txBox="1"/>
          <p:nvPr/>
        </p:nvSpPr>
        <p:spPr>
          <a:xfrm>
            <a:off x="971600" y="40770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6/</a:t>
            </a:r>
            <a:r>
              <a:rPr lang="hr-HR" sz="3600" dirty="0" err="1" smtClean="0"/>
              <a:t>6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83868" y="3500137"/>
            <a:ext cx="2160240" cy="18002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995936" y="548035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2/6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18434" y="2079091"/>
            <a:ext cx="2195762" cy="1800199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7020272" y="40770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4/6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419727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Sedmina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3547" y="2312877"/>
            <a:ext cx="2088232" cy="158417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10136" y="3842792"/>
            <a:ext cx="1979712" cy="15841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38428" y="2340376"/>
            <a:ext cx="2051720" cy="158417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11560" y="41583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7/</a:t>
            </a:r>
            <a:r>
              <a:rPr lang="hr-HR" sz="3600" dirty="0" err="1" smtClean="0"/>
              <a:t>7</a:t>
            </a:r>
            <a:endParaRPr lang="hr-HR" sz="3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419872" y="56247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1/7</a:t>
            </a:r>
            <a:endParaRPr lang="hr-HR" sz="3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5796136" y="41583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6/7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184576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50E6FA"/>
                </a:solidFill>
              </a:rPr>
              <a:t>Osmina</a:t>
            </a:r>
            <a:endParaRPr lang="hr-HR" dirty="0">
              <a:solidFill>
                <a:srgbClr val="50E6FA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5125" y="1868410"/>
            <a:ext cx="2109013" cy="1773810"/>
          </a:xfrm>
        </p:spPr>
      </p:pic>
      <p:sp>
        <p:nvSpPr>
          <p:cNvPr id="5" name="TekstniOkvir 4"/>
          <p:cNvSpPr txBox="1"/>
          <p:nvPr/>
        </p:nvSpPr>
        <p:spPr>
          <a:xfrm>
            <a:off x="737676" y="378904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8/</a:t>
            </a:r>
            <a:r>
              <a:rPr lang="hr-HR" sz="3600" dirty="0" err="1" smtClean="0"/>
              <a:t>8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67744" y="2816934"/>
            <a:ext cx="2088230" cy="172819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771800" y="47251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6/8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08543" y="3482686"/>
            <a:ext cx="2080237" cy="1697342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716016" y="537147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1/8</a:t>
            </a:r>
            <a:endParaRPr lang="hr-HR" sz="36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00192" y="3481526"/>
            <a:ext cx="2088231" cy="1707655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6804248" y="537946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1/8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86927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377E"/>
                </a:solidFill>
              </a:rPr>
              <a:t>Devetina</a:t>
            </a:r>
            <a:endParaRPr lang="hr-HR" dirty="0">
              <a:solidFill>
                <a:srgbClr val="FF377E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7504" y="2204864"/>
            <a:ext cx="2880320" cy="1872208"/>
          </a:xfrm>
        </p:spPr>
      </p:pic>
      <p:sp>
        <p:nvSpPr>
          <p:cNvPr id="5" name="TekstniOkvir 4"/>
          <p:cNvSpPr txBox="1"/>
          <p:nvPr/>
        </p:nvSpPr>
        <p:spPr>
          <a:xfrm>
            <a:off x="1043608" y="458112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9/</a:t>
            </a:r>
            <a:r>
              <a:rPr lang="hr-HR" sz="3600" dirty="0" err="1" smtClean="0"/>
              <a:t>9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51820" y="3320988"/>
            <a:ext cx="2880320" cy="18002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995936" y="566124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6/9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09026" y="2240868"/>
            <a:ext cx="2880320" cy="180020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588224" y="458112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3/9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998768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77</Words>
  <Application>Microsoft Office PowerPoint</Application>
  <PresentationFormat>Prikaz na zaslonu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Tema sustava Office</vt:lpstr>
      <vt:lpstr>RAZLOMCI</vt:lpstr>
      <vt:lpstr>Polovina</vt:lpstr>
      <vt:lpstr>Trećina</vt:lpstr>
      <vt:lpstr>Četvrtina</vt:lpstr>
      <vt:lpstr>Petina</vt:lpstr>
      <vt:lpstr>Šestina</vt:lpstr>
      <vt:lpstr>Sedmina</vt:lpstr>
      <vt:lpstr>Osmina</vt:lpstr>
      <vt:lpstr>Devetina</vt:lpstr>
      <vt:lpstr>Desetina</vt:lpstr>
      <vt:lpstr>Jedanaestina</vt:lpstr>
      <vt:lpstr>Dvanaestina</vt:lpstr>
      <vt:lpstr>Trinaestina</vt:lpstr>
      <vt:lpstr>Četrnaestina</vt:lpstr>
      <vt:lpstr>Petnaestina</vt:lpstr>
      <vt:lpstr>Šesnaestina</vt:lpstr>
      <vt:lpstr>Sedamnaestina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RAZLOMCI</dc:title>
  <dc:creator>Davorka Bozic</dc:creator>
  <cp:lastModifiedBy>name</cp:lastModifiedBy>
  <cp:revision>21</cp:revision>
  <dcterms:created xsi:type="dcterms:W3CDTF">2016-11-05T13:41:08Z</dcterms:created>
  <dcterms:modified xsi:type="dcterms:W3CDTF">2016-11-07T15:24:43Z</dcterms:modified>
</cp:coreProperties>
</file>