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TA DOLOVSKI" initials="A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0"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51EEB-625A-4524-81A0-E1184466E271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B001A-9BCE-4D28-B601-B6E78328F0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102554-067E-4174-8BAC-E523EC770E1D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903288-6E45-49E0-9188-335E906682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RAZLOMCI OKO NAS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715016"/>
            <a:ext cx="3214710" cy="1000132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Sven Dolovski, 6.c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369" y="1481138"/>
            <a:ext cx="368526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4/4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566" y="1481138"/>
            <a:ext cx="356086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2/4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150" y="1877219"/>
            <a:ext cx="5473700" cy="3733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5/5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023269"/>
            <a:ext cx="4114800" cy="3441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4/5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5/5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3/5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788" y="1481138"/>
            <a:ext cx="384842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6/6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323" y="1481138"/>
            <a:ext cx="277535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3/6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llSizeRen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220119"/>
            <a:ext cx="7162800" cy="304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7/7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llSizeRende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0" y="2302669"/>
            <a:ext cx="4826000" cy="2882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3/7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980" y="1481138"/>
            <a:ext cx="279603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                      2/2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050" y="2416969"/>
            <a:ext cx="6057900" cy="2654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7/7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100" y="2258219"/>
            <a:ext cx="6019800" cy="2971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4/7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0" y="1483519"/>
            <a:ext cx="5969000" cy="452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8/8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591469"/>
            <a:ext cx="5486400" cy="4305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6/8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5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8/8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5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5/8</a:t>
            </a: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150" y="1578769"/>
            <a:ext cx="2933700" cy="4330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9/9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550" y="1604169"/>
            <a:ext cx="3136900" cy="4279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8/9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300" y="1756569"/>
            <a:ext cx="5613400" cy="3975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9/9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642269"/>
            <a:ext cx="4635500" cy="4203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5/9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481138"/>
            <a:ext cx="350046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1/2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908969"/>
            <a:ext cx="6324600" cy="3670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10/10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5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832769"/>
            <a:ext cx="6273800" cy="3822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6/10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940" y="1481138"/>
            <a:ext cx="444812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11/11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055" y="1481138"/>
            <a:ext cx="432788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7/11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500" y="1883569"/>
            <a:ext cx="5207000" cy="3721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11/11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350" y="2086769"/>
            <a:ext cx="5067300" cy="3314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10/11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229" y="1481138"/>
            <a:ext cx="564554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12/12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900" y="1547019"/>
            <a:ext cx="5664200" cy="439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10/12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5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007" y="1481138"/>
            <a:ext cx="532198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14/14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877219"/>
            <a:ext cx="5791200" cy="3733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8/14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100" y="1826419"/>
            <a:ext cx="5765800" cy="383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3/3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motikon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88" y="1481138"/>
            <a:ext cx="675822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 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550" y="1718469"/>
            <a:ext cx="3644900" cy="4051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1/3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143919"/>
            <a:ext cx="4114800" cy="32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3/3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6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700" y="1851819"/>
            <a:ext cx="3784600" cy="3784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2/3</a:t>
            </a:r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5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645" y="1481138"/>
            <a:ext cx="568870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4/4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5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00" y="1547019"/>
            <a:ext cx="6070600" cy="439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1/4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405</TotalTime>
  <Words>51</Words>
  <Application>Microsoft Office PowerPoint</Application>
  <PresentationFormat>On-screen Show (4:3)</PresentationFormat>
  <Paragraphs>41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Concourse</vt:lpstr>
      <vt:lpstr>RAZLOMCI OKO NAS</vt:lpstr>
      <vt:lpstr>                      2/2</vt:lpstr>
      <vt:lpstr>                      1/2</vt:lpstr>
      <vt:lpstr>3/3</vt:lpstr>
      <vt:lpstr>1/3</vt:lpstr>
      <vt:lpstr>3/3</vt:lpstr>
      <vt:lpstr>2/3</vt:lpstr>
      <vt:lpstr>4/4</vt:lpstr>
      <vt:lpstr>1/4</vt:lpstr>
      <vt:lpstr>4/4</vt:lpstr>
      <vt:lpstr>2/4</vt:lpstr>
      <vt:lpstr>5/5</vt:lpstr>
      <vt:lpstr>4/5</vt:lpstr>
      <vt:lpstr>5/5</vt:lpstr>
      <vt:lpstr>3/5</vt:lpstr>
      <vt:lpstr>6/6</vt:lpstr>
      <vt:lpstr>3/6</vt:lpstr>
      <vt:lpstr>7/7</vt:lpstr>
      <vt:lpstr>3/7</vt:lpstr>
      <vt:lpstr>7/7</vt:lpstr>
      <vt:lpstr>4/7</vt:lpstr>
      <vt:lpstr>8/8</vt:lpstr>
      <vt:lpstr>6/8</vt:lpstr>
      <vt:lpstr>8/8</vt:lpstr>
      <vt:lpstr>5/8</vt:lpstr>
      <vt:lpstr>9/9</vt:lpstr>
      <vt:lpstr>8/9</vt:lpstr>
      <vt:lpstr>9/9</vt:lpstr>
      <vt:lpstr>5/9</vt:lpstr>
      <vt:lpstr>10/10</vt:lpstr>
      <vt:lpstr>6/10</vt:lpstr>
      <vt:lpstr>11/11</vt:lpstr>
      <vt:lpstr>7/11</vt:lpstr>
      <vt:lpstr>11/11</vt:lpstr>
      <vt:lpstr>10/11</vt:lpstr>
      <vt:lpstr>12/12</vt:lpstr>
      <vt:lpstr>10/12</vt:lpstr>
      <vt:lpstr>14/14</vt:lpstr>
      <vt:lpstr>8/14</vt:lpstr>
      <vt:lpstr>Hvala na pažnji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ANITA DOLOVSKI</dc:creator>
  <cp:lastModifiedBy>ANITA DOLOVSKI</cp:lastModifiedBy>
  <cp:revision>18</cp:revision>
  <dcterms:created xsi:type="dcterms:W3CDTF">2016-11-06T12:33:59Z</dcterms:created>
  <dcterms:modified xsi:type="dcterms:W3CDTF">2016-11-06T19:19:42Z</dcterms:modified>
</cp:coreProperties>
</file>