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396678-BE60-4BDD-A894-F33CE6CF1217}" type="datetimeFigureOut">
              <a:rPr lang="hr-HR" smtClean="0"/>
              <a:t>6.11.2016.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720D6D-0312-41F2-AAD1-6166999B428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Razlomci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Dorijan Levatić 6.c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6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Čokolada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0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58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Maslac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50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52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Žarulje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92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Čavli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2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Cvijeće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9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381"/>
            <a:ext cx="5181600" cy="3886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5381"/>
            <a:ext cx="5181600" cy="3886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Jabuke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15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Gumeni bomboni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81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Kvačice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7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Lego kockice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52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Flomasteri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64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Kukuruz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4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Vodene boje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81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" y="1798941"/>
            <a:ext cx="5187142" cy="38903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29" y="1798941"/>
            <a:ext cx="5187142" cy="38903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Mandarine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1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22</Words>
  <Application>Microsoft Office PowerPoint</Application>
  <PresentationFormat>Prilagođeno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Gomilanje</vt:lpstr>
      <vt:lpstr>Razlomci</vt:lpstr>
      <vt:lpstr>Jabuke</vt:lpstr>
      <vt:lpstr>Gumeni bomboni</vt:lpstr>
      <vt:lpstr>Kvačice</vt:lpstr>
      <vt:lpstr>Lego kockice</vt:lpstr>
      <vt:lpstr>Flomasteri</vt:lpstr>
      <vt:lpstr>Kukuruz</vt:lpstr>
      <vt:lpstr>Vodene boje</vt:lpstr>
      <vt:lpstr>Mandarine</vt:lpstr>
      <vt:lpstr>Čokolada</vt:lpstr>
      <vt:lpstr>Bojice</vt:lpstr>
      <vt:lpstr>Maslac</vt:lpstr>
      <vt:lpstr>Matice</vt:lpstr>
      <vt:lpstr>Žarulje</vt:lpstr>
      <vt:lpstr>Čavli</vt:lpstr>
      <vt:lpstr>Cvijeće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</dc:title>
  <dc:creator>Carlo</dc:creator>
  <cp:lastModifiedBy>Korisnik</cp:lastModifiedBy>
  <cp:revision>3</cp:revision>
  <dcterms:created xsi:type="dcterms:W3CDTF">2016-11-06T19:21:25Z</dcterms:created>
  <dcterms:modified xsi:type="dcterms:W3CDTF">2016-11-06T19:42:25Z</dcterms:modified>
</cp:coreProperties>
</file>