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Amatic SC" charset="0"/>
      <p:regular r:id="rId39"/>
      <p:bold r:id="rId40"/>
    </p:embeddedFont>
    <p:embeddedFont>
      <p:font typeface="Comic Sans MS" pitchFamily="66" charset="0"/>
      <p:regular r:id="rId41"/>
      <p:bold r:id="rId42"/>
      <p:italic r:id="rId43"/>
      <p:boldItalic r:id="rId44"/>
    </p:embeddedFont>
    <p:embeddedFont>
      <p:font typeface="Source Code Pro" charset="-18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h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h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hr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hr"/>
              <a:t>             </a:t>
            </a:r>
            <a:r>
              <a:rPr lang="hr">
                <a:latin typeface="Comic Sans MS"/>
                <a:ea typeface="Comic Sans MS"/>
                <a:cs typeface="Comic Sans MS"/>
                <a:sym typeface="Comic Sans MS"/>
              </a:rPr>
              <a:t>RAZLOMCI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Ena Horvat  6. 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526728" y="2109019"/>
            <a:ext cx="8090400" cy="9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Konci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58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99" y="0"/>
            <a:ext cx="89566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Maramice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Kuglice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-u životu nas okružuju razlomci, samo ih trebamo otkriti.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805875"/>
            <a:ext cx="4901700" cy="309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Evo, sada ću vam pokazati neke primjere: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Čaše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5350" y="0"/>
            <a:ext cx="9439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Kvaćice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Kolač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191" y="0"/>
            <a:ext cx="71476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Mandarine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524" y="0"/>
            <a:ext cx="48884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1742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Hvala na pažnji!!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29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285750" y="-2342600"/>
            <a:ext cx="8572500" cy="25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PresentationFormat>Prikaz na zaslonu (16:9)</PresentationFormat>
  <Paragraphs>12</Paragraphs>
  <Slides>36</Slides>
  <Notes>36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1" baseType="lpstr">
      <vt:lpstr>Arial</vt:lpstr>
      <vt:lpstr>Amatic SC</vt:lpstr>
      <vt:lpstr>Comic Sans MS</vt:lpstr>
      <vt:lpstr>Source Code Pro</vt:lpstr>
      <vt:lpstr>beach-day</vt:lpstr>
      <vt:lpstr>             RAZLOMCI</vt:lpstr>
      <vt:lpstr>-u životu nas okružuju razlomci, samo ih trebamo otkriti.</vt:lpstr>
      <vt:lpstr>Kvaćice</vt:lpstr>
      <vt:lpstr>Slajd 4</vt:lpstr>
      <vt:lpstr>Slajd 5</vt:lpstr>
      <vt:lpstr>Slajd 6</vt:lpstr>
      <vt:lpstr>Slajd 7</vt:lpstr>
      <vt:lpstr>Slajd 8</vt:lpstr>
      <vt:lpstr>Slajd 9</vt:lpstr>
      <vt:lpstr>Slajd 10</vt:lpstr>
      <vt:lpstr>Konci</vt:lpstr>
      <vt:lpstr>Slajd 12</vt:lpstr>
      <vt:lpstr>Slajd 13</vt:lpstr>
      <vt:lpstr>Slajd 14</vt:lpstr>
      <vt:lpstr>Slajd 15</vt:lpstr>
      <vt:lpstr>Maramice</vt:lpstr>
      <vt:lpstr>Slajd 17</vt:lpstr>
      <vt:lpstr>Slajd 18</vt:lpstr>
      <vt:lpstr>Kuglice</vt:lpstr>
      <vt:lpstr>Slajd 20</vt:lpstr>
      <vt:lpstr>Slajd 21</vt:lpstr>
      <vt:lpstr>Slajd 22</vt:lpstr>
      <vt:lpstr>Slajd 23</vt:lpstr>
      <vt:lpstr>Slajd 24</vt:lpstr>
      <vt:lpstr>Čaše</vt:lpstr>
      <vt:lpstr>Slajd 26</vt:lpstr>
      <vt:lpstr>Slajd 27</vt:lpstr>
      <vt:lpstr>Slajd 28</vt:lpstr>
      <vt:lpstr>Slajd 29</vt:lpstr>
      <vt:lpstr>Kolač</vt:lpstr>
      <vt:lpstr>Slajd 31</vt:lpstr>
      <vt:lpstr>Slajd 32</vt:lpstr>
      <vt:lpstr>Mandarine</vt:lpstr>
      <vt:lpstr>Slajd 34</vt:lpstr>
      <vt:lpstr>Slajd 35</vt:lpstr>
      <vt:lpstr>Hvala na pažnji!!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RAZLOMCI</dc:title>
  <dc:creator>ogy</dc:creator>
  <cp:lastModifiedBy>ogy</cp:lastModifiedBy>
  <cp:revision>1</cp:revision>
  <dcterms:modified xsi:type="dcterms:W3CDTF">2016-11-06T18:22:14Z</dcterms:modified>
</cp:coreProperties>
</file>