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108" y="-26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/>
          <a:p>
            <a:fld id="{BB02557A-7053-4340-A874-8AB926A8EDA1}" type="datetimeFigureOut">
              <a:rPr lang="en-US" dirty="0"/>
              <a:pPr/>
              <a:t>11/7/2016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68" name="Freeform 57"/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9" name="Group 8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/>
              <a:pPr/>
              <a:t>11/7/2016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BB02557A-7053-4340-A874-8AB926A8EDA1}" type="datetimeFigureOut">
              <a:rPr lang="en-US" dirty="0"/>
              <a:pPr/>
              <a:t>11/7/2016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/>
              <a:pPr/>
              <a:t>11/7/2016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 noEditPoints="1"/>
          </p:cNvSpPr>
          <p:nvPr/>
        </p:nvSpPr>
        <p:spPr bwMode="auto">
          <a:xfrm>
            <a:off x="0" y="-4679"/>
            <a:ext cx="12200615" cy="6862679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5" y="857"/>
                  <a:pt x="3" y="863"/>
                  <a:pt x="0" y="869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600" y="966"/>
                  <a:pt x="2611" y="966"/>
                  <a:pt x="2618" y="974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45" y="790"/>
                  <a:pt x="2848" y="801"/>
                  <a:pt x="2838" y="802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01" y="617"/>
                  <a:pt x="2591" y="615"/>
                  <a:pt x="2588" y="604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18" y="757"/>
                  <a:pt x="2717" y="771"/>
                  <a:pt x="2716" y="785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48" y="740"/>
                  <a:pt x="2743" y="743"/>
                  <a:pt x="2745" y="75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34" y="1"/>
                  <a:pt x="734" y="2"/>
                  <a:pt x="734" y="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2" y="1"/>
                  <a:pt x="712" y="1"/>
                  <a:pt x="712" y="1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701" y="5"/>
                  <a:pt x="701" y="3"/>
                  <a:pt x="702" y="1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83" y="4"/>
                  <a:pt x="683" y="2"/>
                  <a:pt x="683" y="1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30" y="1"/>
                  <a:pt x="630" y="1"/>
                  <a:pt x="630" y="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03" y="1"/>
                  <a:pt x="603" y="1"/>
                  <a:pt x="603" y="1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62" y="5"/>
                  <a:pt x="561" y="8"/>
                  <a:pt x="561" y="13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49" y="1"/>
                  <a:pt x="550" y="1"/>
                  <a:pt x="551" y="1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506" y="2"/>
                  <a:pt x="506" y="1"/>
                  <a:pt x="507" y="1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55" y="8"/>
                  <a:pt x="456" y="4"/>
                  <a:pt x="457" y="1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394" y="1"/>
                  <a:pt x="394" y="2"/>
                  <a:pt x="393" y="3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5" y="1"/>
                  <a:pt x="365" y="1"/>
                  <a:pt x="365" y="1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302" y="16"/>
                  <a:pt x="304" y="9"/>
                  <a:pt x="303" y="1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48" y="7"/>
                  <a:pt x="247" y="4"/>
                  <a:pt x="247" y="1"/>
                </a:cubicBezTo>
                <a:cubicBezTo>
                  <a:pt x="229" y="6"/>
                  <a:pt x="229" y="3"/>
                  <a:pt x="229" y="1"/>
                </a:cubicBezTo>
                <a:cubicBezTo>
                  <a:pt x="177" y="11"/>
                  <a:pt x="185" y="9"/>
                  <a:pt x="189" y="14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73" y="1"/>
                  <a:pt x="73" y="1"/>
                  <a:pt x="73" y="1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42" y="13"/>
                  <a:pt x="33" y="12"/>
                  <a:pt x="25" y="7"/>
                </a:cubicBezTo>
                <a:cubicBezTo>
                  <a:pt x="13" y="18"/>
                  <a:pt x="19" y="25"/>
                  <a:pt x="31" y="23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01" y="49"/>
                  <a:pt x="97" y="45"/>
                  <a:pt x="90" y="47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43"/>
                  <a:pt x="28" y="45"/>
                  <a:pt x="42" y="47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93" y="76"/>
                  <a:pt x="85" y="75"/>
                  <a:pt x="77" y="72"/>
                </a:cubicBezTo>
                <a:cubicBezTo>
                  <a:pt x="3" y="63"/>
                  <a:pt x="2" y="63"/>
                  <a:pt x="0" y="63"/>
                </a:cubicBezTo>
                <a:cubicBezTo>
                  <a:pt x="49" y="82"/>
                  <a:pt x="61" y="86"/>
                  <a:pt x="75" y="85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106"/>
                  <a:pt x="2" y="106"/>
                  <a:pt x="3" y="106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0" y="137"/>
                  <a:pt x="0" y="137"/>
                  <a:pt x="0" y="137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4" y="200"/>
                  <a:pt x="8" y="200"/>
                  <a:pt x="12" y="200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0" y="260"/>
                  <a:pt x="0" y="260"/>
                  <a:pt x="0" y="260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16" y="282"/>
                  <a:pt x="8" y="278"/>
                  <a:pt x="0" y="273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73" y="405"/>
                  <a:pt x="479" y="400"/>
                  <a:pt x="481" y="404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19" y="342"/>
                  <a:pt x="112" y="342"/>
                  <a:pt x="106" y="340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27" y="863"/>
                  <a:pt x="3834" y="869"/>
                  <a:pt x="3840" y="864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40" y="899"/>
                  <a:pt x="3840" y="899"/>
                  <a:pt x="3840" y="899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9" y="980"/>
                  <a:pt x="5" y="985"/>
                  <a:pt x="0" y="989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19" y="878"/>
                  <a:pt x="9" y="898"/>
                  <a:pt x="0" y="918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77" y="34"/>
                  <a:pt x="2773" y="46"/>
                  <a:pt x="2761" y="52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19" y="29"/>
                  <a:pt x="2828" y="46"/>
                  <a:pt x="2814" y="47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19" y="1089"/>
                  <a:pt x="35" y="1093"/>
                  <a:pt x="53" y="1095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29" y="1405"/>
                  <a:pt x="3324" y="1415"/>
                  <a:pt x="3316" y="1408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14" y="1133"/>
                  <a:pt x="3303" y="1141"/>
                  <a:pt x="3307" y="1147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52" y="1554"/>
                  <a:pt x="2562" y="1548"/>
                  <a:pt x="2560" y="1539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68" y="1441"/>
                  <a:pt x="2177" y="1445"/>
                  <a:pt x="2188" y="1446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73" y="1547"/>
                  <a:pt x="2379" y="1556"/>
                  <a:pt x="2387" y="1555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532"/>
                  <a:pt x="2437" y="1539"/>
                  <a:pt x="2429" y="1541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988" y="4"/>
                  <a:pt x="991" y="7"/>
                  <a:pt x="990" y="1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0" y="2"/>
                  <a:pt x="971" y="2"/>
                  <a:pt x="972" y="3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12" y="959"/>
                  <a:pt x="809" y="956"/>
                  <a:pt x="804" y="953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86" y="425"/>
                  <a:pt x="982" y="418"/>
                  <a:pt x="984" y="407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979" y="789"/>
                  <a:pt x="981" y="809"/>
                  <a:pt x="974" y="804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37" y="979"/>
                  <a:pt x="927" y="997"/>
                  <a:pt x="922" y="1003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40" y="1775"/>
                  <a:pt x="3840" y="1775"/>
                  <a:pt x="3840" y="1775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40" y="1734"/>
                  <a:pt x="3840" y="1734"/>
                  <a:pt x="3840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40" y="1710"/>
                  <a:pt x="3840" y="1710"/>
                  <a:pt x="3840" y="1710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840" y="1801"/>
                  <a:pt x="3840" y="1801"/>
                  <a:pt x="3840" y="1801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94" y="1959"/>
                  <a:pt x="3503" y="1964"/>
                  <a:pt x="3514" y="1959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40" y="1674"/>
                  <a:pt x="3840" y="1674"/>
                  <a:pt x="3840" y="1674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40" y="1642"/>
                  <a:pt x="3840" y="1642"/>
                  <a:pt x="3840" y="1642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8" y="2024"/>
                  <a:pt x="2207" y="2019"/>
                  <a:pt x="2205" y="2014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52" y="1937"/>
                  <a:pt x="2348" y="1926"/>
                  <a:pt x="2351" y="1917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8" y="1999"/>
                  <a:pt x="2289" y="1991"/>
                  <a:pt x="2291" y="1985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54" y="2146"/>
                  <a:pt x="2059" y="2155"/>
                  <a:pt x="2058" y="2161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990" y="2161"/>
                  <a:pt x="1990" y="2161"/>
                  <a:pt x="1990" y="2161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78" y="1715"/>
                  <a:pt x="590" y="1713"/>
                  <a:pt x="602" y="1716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905" y="2147"/>
                  <a:pt x="1893" y="2133"/>
                  <a:pt x="1882" y="2118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0" y="1130"/>
                  <a:pt x="0" y="1130"/>
                  <a:pt x="0" y="1130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4" y="1157"/>
                  <a:pt x="4" y="1153"/>
                  <a:pt x="0" y="1151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0" y="1980"/>
                  <a:pt x="0" y="1980"/>
                  <a:pt x="0" y="1980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0" y="2091"/>
                  <a:pt x="20" y="2089"/>
                  <a:pt x="31" y="2087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34" y="2140"/>
                  <a:pt x="643" y="2135"/>
                  <a:pt x="639" y="2128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523" y="2147"/>
                  <a:pt x="527" y="2156"/>
                  <a:pt x="534" y="215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B02557A-7053-4340-A874-8AB926A8EDA1}" type="datetimeFigureOut">
              <a:rPr lang="en-US" dirty="0"/>
              <a:pPr/>
              <a:t>11/7/2016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/>
              <a:pPr/>
              <a:t>11/7/2016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698" y="566928"/>
            <a:ext cx="8770573" cy="1563624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/>
              <a:pPr/>
              <a:t>11/7/2016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/>
              <a:pPr/>
              <a:t>11/7/2016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/>
              <a:pPr/>
              <a:t>11/7/2016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5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l">
              <a:defRPr/>
            </a:lvl1pPr>
          </a:lstStyle>
          <a:p>
            <a:fld id="{BB02557A-7053-4340-A874-8AB926A8EDA1}" type="datetimeFigureOut">
              <a:rPr lang="en-US" dirty="0"/>
              <a:pPr/>
              <a:t>11/7/2016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5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l">
              <a:defRPr/>
            </a:lvl1pPr>
          </a:lstStyle>
          <a:p>
            <a:fld id="{BB02557A-7053-4340-A874-8AB926A8EDA1}" type="datetimeFigureOut">
              <a:rPr lang="en-US" dirty="0"/>
              <a:pPr/>
              <a:t>11/7/2016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3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33700" y="568345"/>
            <a:ext cx="8770571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BB02557A-7053-4340-A874-8AB926A8EDA1}" type="datetimeFigureOut">
              <a:rPr lang="en-US" dirty="0"/>
              <a:pPr/>
              <a:t>11/7/2016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/>
              <a:t>RAZLOMCI</a:t>
            </a:r>
            <a:endParaRPr lang="x-none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/>
              <a:t>Iva Novosel,6.c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585331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Bojice…</a:t>
            </a:r>
            <a:endParaRPr lang="x-none"/>
          </a:p>
        </p:txBody>
      </p:sp>
      <p:pic>
        <p:nvPicPr>
          <p:cNvPr id="4" name="Slik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4564" y="2599134"/>
            <a:ext cx="4868333" cy="3651250"/>
          </a:xfrm>
          <a:prstGeom prst="rect">
            <a:avLst/>
          </a:prstGeom>
        </p:spPr>
      </p:pic>
      <p:pic>
        <p:nvPicPr>
          <p:cNvPr id="6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9806" y="2599134"/>
            <a:ext cx="5195976" cy="353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6603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Kemijske…</a:t>
            </a:r>
            <a:endParaRPr lang="x-none"/>
          </a:p>
        </p:txBody>
      </p:sp>
      <p:pic>
        <p:nvPicPr>
          <p:cNvPr id="4" name="Slik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3700" y="2634853"/>
            <a:ext cx="2738437" cy="3651250"/>
          </a:xfrm>
          <a:prstGeom prst="rect">
            <a:avLst/>
          </a:prstGeom>
        </p:spPr>
      </p:pic>
      <p:pic>
        <p:nvPicPr>
          <p:cNvPr id="6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621" y="2634853"/>
            <a:ext cx="2555082" cy="36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2098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Elastične gumice…</a:t>
            </a:r>
            <a:endParaRPr lang="x-none"/>
          </a:p>
        </p:txBody>
      </p:sp>
      <p:pic>
        <p:nvPicPr>
          <p:cNvPr id="8" name="Slika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3700" y="2456259"/>
            <a:ext cx="2738437" cy="3651250"/>
          </a:xfrm>
          <a:prstGeom prst="rect">
            <a:avLst/>
          </a:prstGeom>
        </p:spPr>
      </p:pic>
      <p:pic>
        <p:nvPicPr>
          <p:cNvPr id="10" name="Slika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0144" y="2440847"/>
            <a:ext cx="4105452" cy="368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5441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Frozen zvrkovi…</a:t>
            </a:r>
            <a:endParaRPr lang="x-none"/>
          </a:p>
        </p:txBody>
      </p:sp>
      <p:pic>
        <p:nvPicPr>
          <p:cNvPr id="4" name="Slik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9642" y="2491978"/>
            <a:ext cx="4868333" cy="3651250"/>
          </a:xfrm>
          <a:prstGeom prst="rect">
            <a:avLst/>
          </a:prstGeom>
        </p:spPr>
      </p:pic>
      <p:pic>
        <p:nvPicPr>
          <p:cNvPr id="6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1274" y="2491978"/>
            <a:ext cx="4892367" cy="364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2302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Lakovi za nokte…</a:t>
            </a:r>
            <a:endParaRPr lang="x-none"/>
          </a:p>
        </p:txBody>
      </p:sp>
      <p:pic>
        <p:nvPicPr>
          <p:cNvPr id="8" name="Slika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3700" y="2545556"/>
            <a:ext cx="2738437" cy="3651250"/>
          </a:xfrm>
          <a:prstGeom prst="rect">
            <a:avLst/>
          </a:prstGeom>
        </p:spPr>
      </p:pic>
      <p:pic>
        <p:nvPicPr>
          <p:cNvPr id="10" name="Slika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590" y="2545556"/>
            <a:ext cx="3144441" cy="36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4660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Gumice za kosu…</a:t>
            </a:r>
            <a:endParaRPr lang="x-none"/>
          </a:p>
        </p:txBody>
      </p:sp>
      <p:pic>
        <p:nvPicPr>
          <p:cNvPr id="4" name="Slik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3700" y="2474119"/>
            <a:ext cx="2738437" cy="3651250"/>
          </a:xfrm>
          <a:prstGeom prst="rect">
            <a:avLst/>
          </a:prstGeom>
        </p:spPr>
      </p:pic>
      <p:pic>
        <p:nvPicPr>
          <p:cNvPr id="6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610" y="2474119"/>
            <a:ext cx="2883296" cy="36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592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Perlice…</a:t>
            </a:r>
            <a:endParaRPr lang="x-none"/>
          </a:p>
        </p:txBody>
      </p:sp>
      <p:pic>
        <p:nvPicPr>
          <p:cNvPr id="4" name="Slik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3700" y="2599134"/>
            <a:ext cx="2738437" cy="3651250"/>
          </a:xfrm>
          <a:prstGeom prst="rect">
            <a:avLst/>
          </a:prstGeom>
        </p:spPr>
      </p:pic>
      <p:pic>
        <p:nvPicPr>
          <p:cNvPr id="6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478" y="2599134"/>
            <a:ext cx="4410164" cy="36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3976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Konci…</a:t>
            </a:r>
            <a:endParaRPr lang="x-none"/>
          </a:p>
        </p:txBody>
      </p:sp>
      <p:pic>
        <p:nvPicPr>
          <p:cNvPr id="4" name="Slik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3700" y="2563416"/>
            <a:ext cx="2738437" cy="3651250"/>
          </a:xfrm>
          <a:prstGeom prst="rect">
            <a:avLst/>
          </a:prstGeom>
        </p:spPr>
      </p:pic>
      <p:pic>
        <p:nvPicPr>
          <p:cNvPr id="6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618" y="2563416"/>
            <a:ext cx="4177992" cy="36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9151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b="0" i="0" dirty="0">
                <a:solidFill>
                  <a:srgbClr val="222222"/>
                </a:solidFill>
                <a:effectLst/>
                <a:latin typeface="Helvetica Neue"/>
              </a:rPr>
              <a:t>- Razlomci su brojevi koji </a:t>
            </a:r>
            <a:r>
              <a:rPr lang="hr-HR" dirty="0" smtClean="0">
                <a:solidFill>
                  <a:srgbClr val="222222"/>
                </a:solidFill>
                <a:latin typeface="Helvetica Neue"/>
              </a:rPr>
              <a:t>izražavaju</a:t>
            </a:r>
            <a:r>
              <a:rPr lang="hr-HR" b="0" i="0" dirty="0" smtClean="0">
                <a:solidFill>
                  <a:srgbClr val="222222"/>
                </a:solidFill>
                <a:effectLst/>
                <a:latin typeface="Helvetica Neue"/>
              </a:rPr>
              <a:t> </a:t>
            </a:r>
            <a:r>
              <a:rPr lang="hr-HR" b="0" i="0" dirty="0">
                <a:solidFill>
                  <a:srgbClr val="222222"/>
                </a:solidFill>
                <a:effectLst/>
                <a:latin typeface="Helvetica Neue"/>
              </a:rPr>
              <a:t>jedan ili više jednakih </a:t>
            </a:r>
            <a:r>
              <a:rPr lang="hr-HR" b="0" i="0" dirty="0" smtClean="0">
                <a:solidFill>
                  <a:srgbClr val="222222"/>
                </a:solidFill>
                <a:effectLst/>
                <a:latin typeface="Helvetica Neue"/>
              </a:rPr>
              <a:t>dijelova </a:t>
            </a:r>
            <a:r>
              <a:rPr lang="hr-HR" b="0" i="0" dirty="0">
                <a:solidFill>
                  <a:srgbClr val="222222"/>
                </a:solidFill>
                <a:effectLst/>
                <a:latin typeface="Helvetica Neue"/>
              </a:rPr>
              <a:t>cjeline.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371497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/>
              <a:t>Nalazimo ih suda oko nas u svakidašnjem životu.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498607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/>
              <a:t>Naprimjer…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996046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Školjke…</a:t>
            </a:r>
            <a:endParaRPr lang="x-none"/>
          </a:p>
        </p:txBody>
      </p:sp>
      <p:pic>
        <p:nvPicPr>
          <p:cNvPr id="4" name="Slik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284" y="2411678"/>
            <a:ext cx="4868333" cy="3651250"/>
          </a:xfrm>
          <a:prstGeom prst="rect">
            <a:avLst/>
          </a:prstGeom>
        </p:spPr>
      </p:pic>
      <p:pic>
        <p:nvPicPr>
          <p:cNvPr id="6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1821" y="2411678"/>
            <a:ext cx="5803195" cy="36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3848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Lego kockice…</a:t>
            </a:r>
            <a:endParaRPr lang="x-none"/>
          </a:p>
        </p:txBody>
      </p:sp>
      <p:pic>
        <p:nvPicPr>
          <p:cNvPr id="4" name="Slik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9533" y="2634853"/>
            <a:ext cx="4868333" cy="3651250"/>
          </a:xfrm>
          <a:prstGeom prst="rect">
            <a:avLst/>
          </a:prstGeom>
        </p:spPr>
      </p:pic>
      <p:pic>
        <p:nvPicPr>
          <p:cNvPr id="6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526" y="2634853"/>
            <a:ext cx="6133976" cy="36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3367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Bomboni…</a:t>
            </a:r>
            <a:endParaRPr lang="x-none"/>
          </a:p>
        </p:txBody>
      </p:sp>
      <p:pic>
        <p:nvPicPr>
          <p:cNvPr id="4" name="Slik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8044" y="2456260"/>
            <a:ext cx="2801144" cy="3651250"/>
          </a:xfrm>
          <a:prstGeom prst="rect">
            <a:avLst/>
          </a:prstGeom>
        </p:spPr>
      </p:pic>
      <p:pic>
        <p:nvPicPr>
          <p:cNvPr id="6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640" y="2456260"/>
            <a:ext cx="4064000" cy="36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6098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Lišće…</a:t>
            </a:r>
            <a:endParaRPr lang="x-none"/>
          </a:p>
        </p:txBody>
      </p:sp>
      <p:pic>
        <p:nvPicPr>
          <p:cNvPr id="4" name="Slik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1658" y="2509837"/>
            <a:ext cx="4868333" cy="3651250"/>
          </a:xfrm>
          <a:prstGeom prst="rect">
            <a:avLst/>
          </a:prstGeom>
        </p:spPr>
      </p:pic>
      <p:pic>
        <p:nvPicPr>
          <p:cNvPr id="6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8304" y="2509837"/>
            <a:ext cx="5356711" cy="36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6514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Flomasteri…</a:t>
            </a:r>
            <a:endParaRPr lang="x-none"/>
          </a:p>
        </p:txBody>
      </p:sp>
      <p:pic>
        <p:nvPicPr>
          <p:cNvPr id="4" name="Slik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3028" y="2509837"/>
            <a:ext cx="2738437" cy="3651250"/>
          </a:xfrm>
          <a:prstGeom prst="rect">
            <a:avLst/>
          </a:prstGeom>
        </p:spPr>
      </p:pic>
      <p:pic>
        <p:nvPicPr>
          <p:cNvPr id="6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637" y="2509837"/>
            <a:ext cx="4088695" cy="362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437443"/>
      </p:ext>
    </p:extLst>
  </p:cSld>
  <p:clrMapOvr>
    <a:masterClrMapping/>
  </p:clrMapOvr>
</p:sld>
</file>

<file path=ppt/theme/theme1.xml><?xml version="1.0" encoding="utf-8"?>
<a:theme xmlns:a="http://schemas.openxmlformats.org/drawingml/2006/main" name="TF10001027">
  <a:themeElements>
    <a:clrScheme name="Feathered">
      <a:dk1>
        <a:sysClr val="windowText" lastClr="000000"/>
      </a:dk1>
      <a:lt1>
        <a:sysClr val="window" lastClr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Feathered">
      <a:majorFont>
        <a:latin typeface="Century Schoolbook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10001027" id="{9B55E993-63C4-4E9B-9466-30BCDDC6903B}" vid="{C2EC3228-ECB7-4E58-8F51-112F019FC71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60</Words>
  <Application>Microsoft Office PowerPoint</Application>
  <PresentationFormat>Prilagođeno</PresentationFormat>
  <Paragraphs>18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17</vt:i4>
      </vt:variant>
    </vt:vector>
  </HeadingPairs>
  <TitlesOfParts>
    <vt:vector size="18" baseType="lpstr">
      <vt:lpstr>TF10001027</vt:lpstr>
      <vt:lpstr>RAZLOMCI</vt:lpstr>
      <vt:lpstr>Slajd 2</vt:lpstr>
      <vt:lpstr>Slajd 3</vt:lpstr>
      <vt:lpstr>Slajd 4</vt:lpstr>
      <vt:lpstr>Školjke…</vt:lpstr>
      <vt:lpstr>Lego kockice…</vt:lpstr>
      <vt:lpstr>Bomboni…</vt:lpstr>
      <vt:lpstr>Lišće…</vt:lpstr>
      <vt:lpstr>Flomasteri…</vt:lpstr>
      <vt:lpstr>Bojice…</vt:lpstr>
      <vt:lpstr>Kemijske…</vt:lpstr>
      <vt:lpstr>Elastične gumice…</vt:lpstr>
      <vt:lpstr>Frozen zvrkovi…</vt:lpstr>
      <vt:lpstr>Lakovi za nokte…</vt:lpstr>
      <vt:lpstr>Gumice za kosu…</vt:lpstr>
      <vt:lpstr>Perlice…</vt:lpstr>
      <vt:lpstr>Konci…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NISU razlomci</dc:title>
  <cp:lastModifiedBy>name</cp:lastModifiedBy>
  <cp:revision>6</cp:revision>
  <dcterms:modified xsi:type="dcterms:W3CDTF">2016-11-07T15:06:11Z</dcterms:modified>
</cp:coreProperties>
</file>