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12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Razlomci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504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78523" y="680484"/>
            <a:ext cx="8911687" cy="132020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       </a:t>
            </a:r>
            <a:br>
              <a:rPr lang="hr-HR" dirty="0" smtClean="0"/>
            </a:br>
            <a:r>
              <a:rPr lang="hr-HR" dirty="0" smtClean="0"/>
              <a:t>                         Hvala na pažnji!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745" y="2595488"/>
            <a:ext cx="2775245" cy="2775245"/>
          </a:xfrm>
        </p:spPr>
      </p:pic>
    </p:spTree>
    <p:extLst>
      <p:ext uri="{BB962C8B-B14F-4D97-AF65-F5344CB8AC3E}">
        <p14:creationId xmlns:p14="http://schemas.microsoft.com/office/powerpoint/2010/main" xmlns="" val="38594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7463" y="583324"/>
            <a:ext cx="8911687" cy="6975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Jabuka                          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     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64849" y="2125219"/>
            <a:ext cx="4342893" cy="3354060"/>
          </a:xfrm>
        </p:spPr>
        <p:txBody>
          <a:bodyPr/>
          <a:lstStyle/>
          <a:p>
            <a:endParaRPr lang="hr-HR" dirty="0"/>
          </a:p>
          <a:p>
            <a:endParaRPr lang="hr-HR" b="0" dirty="0" smtClean="0"/>
          </a:p>
          <a:p>
            <a:endParaRPr lang="hr-HR" b="0" dirty="0" smtClean="0"/>
          </a:p>
          <a:p>
            <a:endParaRPr lang="hr-HR" dirty="0"/>
          </a:p>
        </p:txBody>
      </p:sp>
      <p:pic>
        <p:nvPicPr>
          <p:cNvPr id="1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486" y="2257606"/>
            <a:ext cx="4338637" cy="2892424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888" y="2296054"/>
            <a:ext cx="4222750" cy="2815166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7506629" y="1403131"/>
            <a:ext cx="3999001" cy="662152"/>
          </a:xfrm>
        </p:spPr>
        <p:txBody>
          <a:bodyPr/>
          <a:lstStyle/>
          <a:p>
            <a:r>
              <a:rPr lang="hr-HR" sz="4000" dirty="0" smtClean="0"/>
              <a:t>     ½</a:t>
            </a:r>
            <a:r>
              <a:rPr lang="hr-HR" dirty="0" smtClean="0"/>
              <a:t> jabuke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230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Bomboni od slijeza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 pakiranje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3200" dirty="0" smtClean="0"/>
              <a:t>½</a:t>
            </a:r>
            <a:r>
              <a:rPr lang="hr-HR" dirty="0" smtClean="0"/>
              <a:t> pakiranja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87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Bomboni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</a:t>
            </a:r>
            <a:r>
              <a:rPr lang="hr-HR" dirty="0" smtClean="0"/>
              <a:t>vi bomboni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3200" dirty="0" smtClean="0"/>
              <a:t>½</a:t>
            </a:r>
            <a:r>
              <a:rPr lang="hr-HR" dirty="0" smtClean="0"/>
              <a:t> svih bombona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846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Čokolada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 čokolada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2000" dirty="0" smtClean="0"/>
              <a:t>1/5   </a:t>
            </a:r>
            <a:r>
              <a:rPr lang="hr-HR" dirty="0" smtClean="0"/>
              <a:t> čokolade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289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Jaja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</a:t>
            </a:r>
            <a:r>
              <a:rPr lang="hr-HR" dirty="0" smtClean="0"/>
              <a:t>ijelo pakiranje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3/6 pakiranja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8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Vrećice za čaj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16 vrećica za čaj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8/16 svih vrećica čaja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3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Bojice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584979"/>
            <a:ext cx="4313237" cy="287549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75" y="2577042"/>
            <a:ext cx="4313238" cy="2875492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2883491" y="1970088"/>
                <a:ext cx="3992563" cy="5762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r-HR" b="0" i="0" smtClean="0">
                        <a:latin typeface="+mj-lt"/>
                      </a:rPr>
                      <m:t>bojica</m:t>
                    </m:r>
                  </m:oMath>
                </a14:m>
                <a:endParaRPr lang="hr-HR" dirty="0">
                  <a:latin typeface="+mj-lt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883491" y="1970088"/>
                <a:ext cx="3992563" cy="576262"/>
              </a:xfrm>
              <a:blipFill rotWithShape="0">
                <a:blip r:embed="rId4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8193088" y="1970088"/>
                <a:ext cx="3998912" cy="5762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r-HR" b="0" i="0" smtClean="0">
                        <a:latin typeface="+mj-lt"/>
                      </a:rPr>
                      <m:t>bojica</m:t>
                    </m:r>
                  </m:oMath>
                </a14:m>
                <a:endParaRPr lang="hr-HR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8193088" y="1970088"/>
                <a:ext cx="3998912" cy="576262"/>
              </a:xfrm>
              <a:blipFill rotWithShape="0">
                <a:blip r:embed="rId5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89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Flomasteri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778125"/>
            <a:ext cx="4343400" cy="289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3" y="2776538"/>
            <a:ext cx="4338637" cy="2892424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12 flomastera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6/12 svih flomastera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472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116</TotalTime>
  <Words>47</Words>
  <Application>Microsoft Office PowerPoint</Application>
  <PresentationFormat>Prilagođeno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Wisp</vt:lpstr>
      <vt:lpstr>Razlomci</vt:lpstr>
      <vt:lpstr>Jabuka                                                                         </vt:lpstr>
      <vt:lpstr>Bomboni od slijeza</vt:lpstr>
      <vt:lpstr>Bomboni</vt:lpstr>
      <vt:lpstr>Čokolada</vt:lpstr>
      <vt:lpstr>Jaja</vt:lpstr>
      <vt:lpstr>Vrećice za čaj</vt:lpstr>
      <vt:lpstr>Bojice</vt:lpstr>
      <vt:lpstr>Flomasteri</vt:lpstr>
      <vt:lpstr>                                                         Hvala na pažnji!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</dc:title>
  <dc:creator>Carlo</dc:creator>
  <cp:lastModifiedBy>name</cp:lastModifiedBy>
  <cp:revision>13</cp:revision>
  <dcterms:created xsi:type="dcterms:W3CDTF">2016-11-06T10:11:06Z</dcterms:created>
  <dcterms:modified xsi:type="dcterms:W3CDTF">2016-11-07T15:20:31Z</dcterms:modified>
</cp:coreProperties>
</file>