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88109-C344-4095-AD01-E58B66FA76B2}" type="datetimeFigureOut">
              <a:rPr lang="hr-HR" smtClean="0"/>
              <a:t>6.11.2016.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A625A-53A3-49BA-B7F5-52550321AC0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5964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=4/10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A625A-53A3-49BA-B7F5-52550321AC0F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58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2/3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A625A-53A3-49BA-B7F5-52550321AC0F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8579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6/15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A625A-53A3-49BA-B7F5-52550321AC0F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5111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3/25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A625A-53A3-49BA-B7F5-52550321AC0F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9147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6/11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A625A-53A3-49BA-B7F5-52550321AC0F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41121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jp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r-HR" sz="9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RAZLOMCI</a:t>
            </a:r>
            <a:endParaRPr lang="hr-HR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967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16430"/>
            <a:ext cx="2895600" cy="2171700"/>
          </a:xfrm>
        </p:spPr>
      </p:pic>
      <p:sp>
        <p:nvSpPr>
          <p:cNvPr id="13" name="Rectangle 12"/>
          <p:cNvSpPr/>
          <p:nvPr/>
        </p:nvSpPr>
        <p:spPr>
          <a:xfrm>
            <a:off x="4241908" y="2050446"/>
            <a:ext cx="491307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9600" dirty="0">
                <a:solidFill>
                  <a:prstClr val="black"/>
                </a:solidFill>
              </a:rPr>
              <a:t>=</a:t>
            </a:r>
            <a:r>
              <a:rPr lang="hr-HR" sz="8000" dirty="0" smtClean="0">
                <a:solidFill>
                  <a:prstClr val="black"/>
                </a:solidFill>
              </a:rPr>
              <a:t>1=10/10</a:t>
            </a:r>
            <a:endParaRPr lang="hr-HR" sz="8000" dirty="0">
              <a:solidFill>
                <a:prstClr val="black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783" y="1672930"/>
            <a:ext cx="1988820" cy="265176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428" y="3810000"/>
            <a:ext cx="2057400" cy="27432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010400" y="4836288"/>
            <a:ext cx="164981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r-HR" sz="6000" dirty="0" smtClean="0">
                <a:solidFill>
                  <a:prstClr val="black"/>
                </a:solidFill>
              </a:rPr>
              <a:t>6/10</a:t>
            </a:r>
            <a:endParaRPr lang="hr-HR" sz="6000" dirty="0">
              <a:solidFill>
                <a:prstClr val="black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 rot="1382309">
            <a:off x="6144578" y="4694214"/>
            <a:ext cx="763181" cy="680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" name="Rectangle 23"/>
          <p:cNvSpPr/>
          <p:nvPr/>
        </p:nvSpPr>
        <p:spPr>
          <a:xfrm>
            <a:off x="1219200" y="4947260"/>
            <a:ext cx="20055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5400" dirty="0" smtClean="0"/>
              <a:t>4/10</a:t>
            </a:r>
            <a:endParaRPr lang="hr-HR" sz="5400" dirty="0"/>
          </a:p>
        </p:txBody>
      </p:sp>
      <p:sp>
        <p:nvSpPr>
          <p:cNvPr id="25" name="Right Arrow 24"/>
          <p:cNvSpPr/>
          <p:nvPr/>
        </p:nvSpPr>
        <p:spPr>
          <a:xfrm rot="11736876">
            <a:off x="2863989" y="5260076"/>
            <a:ext cx="180328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4548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35" y="1447800"/>
            <a:ext cx="4361977" cy="2283222"/>
          </a:xfrm>
        </p:spPr>
      </p:pic>
      <p:sp>
        <p:nvSpPr>
          <p:cNvPr id="5" name="Rectangle 4"/>
          <p:cNvSpPr/>
          <p:nvPr/>
        </p:nvSpPr>
        <p:spPr>
          <a:xfrm>
            <a:off x="4648200" y="1981200"/>
            <a:ext cx="316144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8000" dirty="0"/>
              <a:t>=1=3/3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520" y="3962400"/>
            <a:ext cx="4142095" cy="21681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8600" y="4615643"/>
            <a:ext cx="11544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5400" dirty="0"/>
              <a:t>1/3</a:t>
            </a:r>
          </a:p>
        </p:txBody>
      </p:sp>
      <p:sp>
        <p:nvSpPr>
          <p:cNvPr id="8" name="Right Arrow 7"/>
          <p:cNvSpPr/>
          <p:nvPr/>
        </p:nvSpPr>
        <p:spPr>
          <a:xfrm rot="10800000">
            <a:off x="1447800" y="4800600"/>
            <a:ext cx="2209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7543800" y="4809075"/>
            <a:ext cx="115448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5400" dirty="0"/>
              <a:t>2/3</a:t>
            </a:r>
          </a:p>
        </p:txBody>
      </p:sp>
      <p:sp>
        <p:nvSpPr>
          <p:cNvPr id="10" name="Right Arrow 9"/>
          <p:cNvSpPr/>
          <p:nvPr/>
        </p:nvSpPr>
        <p:spPr>
          <a:xfrm rot="192798">
            <a:off x="5181600" y="4953000"/>
            <a:ext cx="2286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6838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3657600" cy="2743200"/>
          </a:xfrm>
        </p:spPr>
      </p:pic>
      <p:sp>
        <p:nvSpPr>
          <p:cNvPr id="5" name="Rectangle 4"/>
          <p:cNvSpPr/>
          <p:nvPr/>
        </p:nvSpPr>
        <p:spPr>
          <a:xfrm>
            <a:off x="4343400" y="2209800"/>
            <a:ext cx="380104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7200" dirty="0"/>
              <a:t>=1=15/15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432" y="3962400"/>
            <a:ext cx="3200400" cy="21336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086600" y="4800600"/>
            <a:ext cx="180049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600" dirty="0"/>
              <a:t>9/15</a:t>
            </a:r>
          </a:p>
        </p:txBody>
      </p:sp>
      <p:sp>
        <p:nvSpPr>
          <p:cNvPr id="9" name="Right Arrow 8"/>
          <p:cNvSpPr/>
          <p:nvPr/>
        </p:nvSpPr>
        <p:spPr>
          <a:xfrm rot="564936">
            <a:off x="5943184" y="4805649"/>
            <a:ext cx="97612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152400" y="4435795"/>
            <a:ext cx="15055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5400" dirty="0"/>
              <a:t>6/15</a:t>
            </a:r>
          </a:p>
        </p:txBody>
      </p:sp>
      <p:sp>
        <p:nvSpPr>
          <p:cNvPr id="11" name="Right Arrow 10"/>
          <p:cNvSpPr/>
          <p:nvPr/>
        </p:nvSpPr>
        <p:spPr>
          <a:xfrm rot="11051140">
            <a:off x="1657940" y="4590135"/>
            <a:ext cx="1618660" cy="6146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530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 animBg="1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667000" y="3657600"/>
            <a:ext cx="3454400" cy="25908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066800"/>
            <a:ext cx="3657600" cy="2743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67200" y="1884402"/>
            <a:ext cx="35028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600" dirty="0"/>
              <a:t>=1=25/25</a:t>
            </a:r>
          </a:p>
        </p:txBody>
      </p:sp>
      <p:sp>
        <p:nvSpPr>
          <p:cNvPr id="7" name="Rectangle 6"/>
          <p:cNvSpPr/>
          <p:nvPr/>
        </p:nvSpPr>
        <p:spPr>
          <a:xfrm>
            <a:off x="6801547" y="4038600"/>
            <a:ext cx="11624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/>
              <a:t>7/25</a:t>
            </a:r>
          </a:p>
        </p:txBody>
      </p:sp>
      <p:sp>
        <p:nvSpPr>
          <p:cNvPr id="8" name="Right Arrow 7"/>
          <p:cNvSpPr/>
          <p:nvPr/>
        </p:nvSpPr>
        <p:spPr>
          <a:xfrm>
            <a:off x="4952999" y="4267200"/>
            <a:ext cx="1848547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666939" y="4392543"/>
            <a:ext cx="10647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3600" dirty="0"/>
              <a:t>6/25</a:t>
            </a:r>
          </a:p>
        </p:txBody>
      </p:sp>
      <p:sp>
        <p:nvSpPr>
          <p:cNvPr id="10" name="Right Arrow 9"/>
          <p:cNvSpPr/>
          <p:nvPr/>
        </p:nvSpPr>
        <p:spPr>
          <a:xfrm rot="10800000">
            <a:off x="1828800" y="4572000"/>
            <a:ext cx="1905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6773902" y="4876800"/>
            <a:ext cx="11624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/>
              <a:t>5/25</a:t>
            </a:r>
          </a:p>
        </p:txBody>
      </p:sp>
      <p:sp>
        <p:nvSpPr>
          <p:cNvPr id="12" name="Right Arrow 11"/>
          <p:cNvSpPr/>
          <p:nvPr/>
        </p:nvSpPr>
        <p:spPr>
          <a:xfrm rot="308314">
            <a:off x="4723949" y="4891958"/>
            <a:ext cx="2052517" cy="277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864394" y="5062341"/>
            <a:ext cx="11624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/>
              <a:t>4/25</a:t>
            </a:r>
          </a:p>
        </p:txBody>
      </p:sp>
      <p:sp>
        <p:nvSpPr>
          <p:cNvPr id="14" name="Right Arrow 13"/>
          <p:cNvSpPr/>
          <p:nvPr/>
        </p:nvSpPr>
        <p:spPr>
          <a:xfrm rot="10393955">
            <a:off x="2032126" y="5127621"/>
            <a:ext cx="1752600" cy="191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Rectangle 14"/>
          <p:cNvSpPr/>
          <p:nvPr/>
        </p:nvSpPr>
        <p:spPr>
          <a:xfrm>
            <a:off x="6323088" y="5742057"/>
            <a:ext cx="11624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/>
              <a:t>3/25</a:t>
            </a:r>
          </a:p>
        </p:txBody>
      </p:sp>
      <p:sp>
        <p:nvSpPr>
          <p:cNvPr id="16" name="Right Arrow 15"/>
          <p:cNvSpPr/>
          <p:nvPr/>
        </p:nvSpPr>
        <p:spPr>
          <a:xfrm rot="1029395">
            <a:off x="4412597" y="5540494"/>
            <a:ext cx="1942848" cy="319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13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3000"/>
            <a:ext cx="3657600" cy="2743200"/>
          </a:xfrm>
        </p:spPr>
      </p:pic>
      <p:sp>
        <p:nvSpPr>
          <p:cNvPr id="5" name="Rectangle 4"/>
          <p:cNvSpPr/>
          <p:nvPr/>
        </p:nvSpPr>
        <p:spPr>
          <a:xfrm>
            <a:off x="4114800" y="2047364"/>
            <a:ext cx="35028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600" dirty="0"/>
              <a:t>=1=11/11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709" y="3657600"/>
            <a:ext cx="3657600" cy="27432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162800" y="4567535"/>
            <a:ext cx="15055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5400" dirty="0"/>
              <a:t>5/11</a:t>
            </a:r>
          </a:p>
        </p:txBody>
      </p:sp>
      <p:sp>
        <p:nvSpPr>
          <p:cNvPr id="8" name="Rectangle 7"/>
          <p:cNvSpPr/>
          <p:nvPr/>
        </p:nvSpPr>
        <p:spPr>
          <a:xfrm>
            <a:off x="224073" y="4567535"/>
            <a:ext cx="150554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5400" dirty="0"/>
              <a:t>6/11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096000" y="4724400"/>
            <a:ext cx="990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Right Arrow 9"/>
          <p:cNvSpPr/>
          <p:nvPr/>
        </p:nvSpPr>
        <p:spPr>
          <a:xfrm rot="10800000">
            <a:off x="1828800" y="4876800"/>
            <a:ext cx="1371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714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hr-HR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61107">
            <a:off x="4492831" y="2311078"/>
            <a:ext cx="4044224" cy="34760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76134">
            <a:off x="837591" y="402458"/>
            <a:ext cx="1744980" cy="16764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783484"/>
            <a:ext cx="1714500" cy="1714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383408"/>
            <a:ext cx="1714500" cy="1714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5435">
            <a:off x="2581276" y="4734980"/>
            <a:ext cx="2286000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41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43</TotalTime>
  <Words>37</Words>
  <Application>Microsoft Office PowerPoint</Application>
  <PresentationFormat>On-screen Show (4:3)</PresentationFormat>
  <Paragraphs>30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RAZLOMCI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RAZLOMCI</dc:title>
  <dc:creator>Teo</dc:creator>
  <cp:lastModifiedBy>User</cp:lastModifiedBy>
  <cp:revision>7</cp:revision>
  <dcterms:created xsi:type="dcterms:W3CDTF">2006-08-16T00:00:00Z</dcterms:created>
  <dcterms:modified xsi:type="dcterms:W3CDTF">2016-11-06T19:09:21Z</dcterms:modified>
</cp:coreProperties>
</file>