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-84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837710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51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2695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0179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497945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376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856375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49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20424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9735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5591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3645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1118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9118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85131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0391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40348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8FECC9-3FD9-4BC3-A83D-9DE7EAC1194B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445220-685B-4A9C-A483-5CF343BE7B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264532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119615" y="2221845"/>
            <a:ext cx="7197726" cy="2421464"/>
          </a:xfrm>
        </p:spPr>
        <p:txBody>
          <a:bodyPr>
            <a:normAutofit/>
          </a:bodyPr>
          <a:lstStyle/>
          <a:p>
            <a:r>
              <a:rPr lang="hr-HR" sz="9600" dirty="0" smtClean="0">
                <a:solidFill>
                  <a:srgbClr val="00B0F0"/>
                </a:solidFill>
              </a:rPr>
              <a:t>POTENCIJE</a:t>
            </a:r>
            <a:endParaRPr lang="hr-HR" sz="9600" dirty="0">
              <a:solidFill>
                <a:srgbClr val="00B0F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55486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Broj </a:t>
            </a:r>
            <a:r>
              <a:rPr lang="hr-HR" dirty="0" smtClean="0"/>
              <a:t>a </a:t>
            </a:r>
            <a:r>
              <a:rPr lang="hr-HR" dirty="0"/>
              <a:t>naziva se baza potencije, dok se broj n naziva eksponent potencije.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sz="4400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5769" y="2065867"/>
            <a:ext cx="7765960" cy="38852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1992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U matematici: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4000" dirty="0"/>
              <a:t>Primjeri:</a:t>
            </a:r>
          </a:p>
          <a:p>
            <a:r>
              <a:rPr lang="hr-HR" sz="4000" dirty="0" smtClean="0"/>
              <a:t>(-</a:t>
            </a:r>
            <a:r>
              <a:rPr lang="hr-HR" sz="4000" dirty="0"/>
              <a:t>5)3 = (-5)*(-5)*(-5) = -125  (ostaje minus jer je </a:t>
            </a:r>
            <a:r>
              <a:rPr lang="hr-HR" sz="4000" dirty="0" smtClean="0"/>
              <a:t>eksponent neparan)</a:t>
            </a:r>
            <a:endParaRPr lang="hr-HR" sz="4000" dirty="0"/>
          </a:p>
          <a:p>
            <a:r>
              <a:rPr lang="hr-HR" sz="4000" dirty="0" smtClean="0"/>
              <a:t>(-</a:t>
            </a:r>
            <a:r>
              <a:rPr lang="hr-HR" sz="4000" dirty="0"/>
              <a:t>2)4 = (-2)*(-2)*(-2)*(-2)= 16  (nestaje minus jer je </a:t>
            </a:r>
            <a:r>
              <a:rPr lang="hr-HR" sz="4000" dirty="0" smtClean="0"/>
              <a:t>eksponent paran)</a:t>
            </a:r>
            <a:endParaRPr lang="hr-HR" sz="4000" dirty="0"/>
          </a:p>
        </p:txBody>
      </p:sp>
    </p:spTree>
    <p:extLst>
      <p:ext uri="{BB962C8B-B14F-4D97-AF65-F5344CB8AC3E}">
        <p14:creationId xmlns="" xmlns:p14="http://schemas.microsoft.com/office/powerpoint/2010/main" val="230024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U fizici: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2348129"/>
            <a:ext cx="10131425" cy="3649133"/>
          </a:xfrm>
        </p:spPr>
        <p:txBody>
          <a:bodyPr>
            <a:noAutofit/>
          </a:bodyPr>
          <a:lstStyle/>
          <a:p>
            <a:r>
              <a:rPr lang="hr-HR" sz="2800" dirty="0"/>
              <a:t>12.45 dm</a:t>
            </a:r>
            <a:r>
              <a:rPr lang="hr-HR" sz="2800" baseline="30000" dirty="0"/>
              <a:t>3</a:t>
            </a:r>
            <a:r>
              <a:rPr lang="hr-HR" sz="2800" dirty="0"/>
              <a:t> = ____________ cm</a:t>
            </a:r>
            <a:r>
              <a:rPr lang="hr-HR" sz="2800" baseline="30000" dirty="0"/>
              <a:t>3</a:t>
            </a:r>
          </a:p>
          <a:p>
            <a:r>
              <a:rPr lang="hr-HR" sz="2800" dirty="0" smtClean="0"/>
              <a:t>Pretvaramo </a:t>
            </a:r>
            <a:r>
              <a:rPr lang="hr-HR" sz="2800" dirty="0"/>
              <a:t>iz veće u manju mjernu jedinicu.</a:t>
            </a:r>
          </a:p>
          <a:p>
            <a:r>
              <a:rPr lang="hr-HR" sz="2800" dirty="0" smtClean="0"/>
              <a:t>1 </a:t>
            </a:r>
            <a:r>
              <a:rPr lang="hr-HR" sz="2800" dirty="0"/>
              <a:t>dm ima 10 cm, a 1 dm</a:t>
            </a:r>
            <a:r>
              <a:rPr lang="hr-HR" sz="2800" baseline="30000" dirty="0"/>
              <a:t>3</a:t>
            </a:r>
            <a:r>
              <a:rPr lang="hr-HR" sz="2800" dirty="0"/>
              <a:t> ima 10·10·10 cm</a:t>
            </a:r>
            <a:r>
              <a:rPr lang="hr-HR" sz="2800" baseline="30000" dirty="0"/>
              <a:t>3</a:t>
            </a:r>
            <a:r>
              <a:rPr lang="hr-HR" sz="2800" dirty="0"/>
              <a:t> (1000 cm</a:t>
            </a:r>
            <a:r>
              <a:rPr lang="hr-HR" sz="2800" baseline="30000" dirty="0"/>
              <a:t>3</a:t>
            </a:r>
            <a:r>
              <a:rPr lang="hr-HR" sz="2800" dirty="0"/>
              <a:t>) (jer je na treću potenciju)</a:t>
            </a:r>
          </a:p>
          <a:p>
            <a:r>
              <a:rPr lang="hr-HR" sz="2800" dirty="0" smtClean="0"/>
              <a:t>Pošto </a:t>
            </a:r>
            <a:r>
              <a:rPr lang="hr-HR" sz="2800" dirty="0"/>
              <a:t>pretvaramo iz veće u manju mjernu jedinicu broj 12.45 množimo s 10</a:t>
            </a:r>
            <a:r>
              <a:rPr lang="hr-HR" sz="2800" baseline="30000" dirty="0"/>
              <a:t>3</a:t>
            </a:r>
            <a:r>
              <a:rPr lang="hr-HR" sz="2800" dirty="0"/>
              <a:t> (1000)</a:t>
            </a:r>
          </a:p>
          <a:p>
            <a:r>
              <a:rPr lang="hr-HR" sz="2800" dirty="0" smtClean="0"/>
              <a:t>12.45·10</a:t>
            </a:r>
            <a:r>
              <a:rPr lang="hr-HR" sz="2800" baseline="30000" dirty="0" smtClean="0"/>
              <a:t>3</a:t>
            </a:r>
            <a:r>
              <a:rPr lang="hr-HR" sz="2800" dirty="0" smtClean="0"/>
              <a:t>=12450     </a:t>
            </a:r>
            <a:r>
              <a:rPr lang="hr-HR" sz="2800" dirty="0"/>
              <a:t>ili     12.45·1000=12450</a:t>
            </a:r>
          </a:p>
          <a:p>
            <a:r>
              <a:rPr lang="hr-HR" sz="2800" dirty="0" smtClean="0"/>
              <a:t>12.45 </a:t>
            </a:r>
            <a:r>
              <a:rPr lang="hr-HR" sz="2800" dirty="0"/>
              <a:t>dm</a:t>
            </a:r>
            <a:r>
              <a:rPr lang="hr-HR" sz="2800" baseline="30000" dirty="0"/>
              <a:t>3</a:t>
            </a:r>
            <a:r>
              <a:rPr lang="hr-HR" sz="2800" dirty="0"/>
              <a:t> = 12450 cm</a:t>
            </a:r>
            <a:r>
              <a:rPr lang="hr-HR" sz="2800" baseline="30000" dirty="0"/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500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U kemiji: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9739" y="1957590"/>
            <a:ext cx="10131425" cy="4786766"/>
          </a:xfrm>
        </p:spPr>
        <p:txBody>
          <a:bodyPr>
            <a:normAutofit fontScale="77500" lnSpcReduction="20000"/>
          </a:bodyPr>
          <a:lstStyle/>
          <a:p>
            <a:r>
              <a:rPr lang="hr-HR" sz="7100" dirty="0"/>
              <a:t>Masa </a:t>
            </a:r>
            <a:r>
              <a:rPr lang="hr-HR" sz="7100" dirty="0" smtClean="0"/>
              <a:t>atoma </a:t>
            </a:r>
            <a:r>
              <a:rPr lang="hr-HR" sz="7100" dirty="0"/>
              <a:t>iznosi 1,6605*10-</a:t>
            </a:r>
            <a:r>
              <a:rPr lang="hr-HR" sz="3100" dirty="0"/>
              <a:t>27</a:t>
            </a:r>
            <a:r>
              <a:rPr lang="hr-HR" sz="7100" dirty="0"/>
              <a:t> </a:t>
            </a:r>
            <a:r>
              <a:rPr lang="hr-HR" sz="7100" dirty="0" smtClean="0"/>
              <a:t>kg</a:t>
            </a:r>
          </a:p>
          <a:p>
            <a:r>
              <a:rPr lang="hr-HR" sz="7100" dirty="0" smtClean="0"/>
              <a:t>Naboj </a:t>
            </a:r>
            <a:r>
              <a:rPr lang="hr-HR" sz="7100" dirty="0"/>
              <a:t>protona iznosi +1,6022·10−</a:t>
            </a:r>
            <a:r>
              <a:rPr lang="hr-HR" sz="3600" dirty="0"/>
              <a:t>19</a:t>
            </a:r>
            <a:r>
              <a:rPr lang="hr-HR" sz="7100" dirty="0"/>
              <a:t> </a:t>
            </a:r>
            <a:r>
              <a:rPr lang="hr-HR" sz="7100" dirty="0" smtClean="0"/>
              <a:t>kulona</a:t>
            </a:r>
          </a:p>
          <a:p>
            <a:r>
              <a:rPr lang="hr-HR" sz="7100" dirty="0" smtClean="0"/>
              <a:t>Naboj </a:t>
            </a:r>
            <a:r>
              <a:rPr lang="hr-HR" sz="7100" dirty="0"/>
              <a:t>elektrona iznosi −1,6022·10−</a:t>
            </a:r>
            <a:r>
              <a:rPr lang="hr-HR" sz="3600" dirty="0"/>
              <a:t>19</a:t>
            </a:r>
            <a:r>
              <a:rPr lang="hr-HR" sz="7100" dirty="0"/>
              <a:t> </a:t>
            </a:r>
            <a:r>
              <a:rPr lang="hr-HR" sz="7100" dirty="0" smtClean="0"/>
              <a:t>kulona</a:t>
            </a:r>
          </a:p>
          <a:p>
            <a:endParaRPr lang="hr-HR" sz="4800" dirty="0"/>
          </a:p>
        </p:txBody>
      </p:sp>
    </p:spTree>
    <p:extLst>
      <p:ext uri="{BB962C8B-B14F-4D97-AF65-F5344CB8AC3E}">
        <p14:creationId xmlns="" xmlns:p14="http://schemas.microsoft.com/office/powerpoint/2010/main" val="247225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U astronomiji: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4000" dirty="0" smtClean="0"/>
              <a:t>Astronomska jedinica upotrebljava </a:t>
            </a:r>
            <a:r>
              <a:rPr lang="hr-HR" sz="4000" dirty="0"/>
              <a:t>se u astronomiji, te je približno jednaka udaljenosti Zemlje od Sunca.</a:t>
            </a:r>
          </a:p>
          <a:p>
            <a:r>
              <a:rPr lang="hr-HR" sz="4000" dirty="0" smtClean="0"/>
              <a:t>Trenutno </a:t>
            </a:r>
            <a:r>
              <a:rPr lang="hr-HR" sz="4000" dirty="0"/>
              <a:t>prihvaćena vrijednost je jednaka 149 597 870 </a:t>
            </a:r>
            <a:r>
              <a:rPr lang="hr-HR" sz="4000" dirty="0" smtClean="0"/>
              <a:t>691=1.5*10</a:t>
            </a:r>
            <a:r>
              <a:rPr lang="hr-HR" sz="2800" dirty="0" smtClean="0"/>
              <a:t>11</a:t>
            </a:r>
            <a:r>
              <a:rPr lang="hr-HR" sz="4000" dirty="0" smtClean="0"/>
              <a:t>)</a:t>
            </a:r>
            <a:endParaRPr lang="hr-HR" sz="4000" dirty="0"/>
          </a:p>
        </p:txBody>
      </p:sp>
    </p:spTree>
    <p:extLst>
      <p:ext uri="{BB962C8B-B14F-4D97-AF65-F5344CB8AC3E}">
        <p14:creationId xmlns="" xmlns:p14="http://schemas.microsoft.com/office/powerpoint/2010/main" val="12160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U svemiru: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92618" y="300388"/>
            <a:ext cx="10131425" cy="5211769"/>
          </a:xfrm>
        </p:spPr>
        <p:txBody>
          <a:bodyPr>
            <a:normAutofit/>
          </a:bodyPr>
          <a:lstStyle/>
          <a:p>
            <a:r>
              <a:rPr lang="hr-HR" sz="4000" dirty="0" smtClean="0"/>
              <a:t>1 svjetlosna </a:t>
            </a:r>
            <a:r>
              <a:rPr lang="hr-HR" sz="4000" dirty="0"/>
              <a:t>godina </a:t>
            </a:r>
            <a:r>
              <a:rPr lang="hr-HR" sz="4000" dirty="0" smtClean="0"/>
              <a:t>udaljenost je od 9,461 </a:t>
            </a:r>
            <a:r>
              <a:rPr lang="hr-HR" sz="4000" dirty="0"/>
              <a:t>× 10</a:t>
            </a:r>
            <a:r>
              <a:rPr lang="hr-HR" sz="2000" dirty="0"/>
              <a:t>15</a:t>
            </a:r>
            <a:r>
              <a:rPr lang="hr-HR" sz="4000" dirty="0"/>
              <a:t> metara</a:t>
            </a:r>
            <a:r>
              <a:rPr lang="hr-HR" sz="4000" dirty="0" smtClean="0"/>
              <a:t>.</a:t>
            </a:r>
          </a:p>
          <a:p>
            <a:endParaRPr lang="hr-HR" sz="4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271" y="2906272"/>
            <a:ext cx="6181725" cy="3486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7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Kraj!</a:t>
            </a:r>
            <a:endParaRPr lang="hr-HR" sz="8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9600" dirty="0" smtClean="0">
                <a:solidFill>
                  <a:srgbClr val="00B0F0"/>
                </a:solidFill>
              </a:rPr>
              <a:t>Hvala na pažnji</a:t>
            </a:r>
            <a:r>
              <a:rPr lang="hr-HR" sz="9600" dirty="0" smtClean="0">
                <a:solidFill>
                  <a:srgbClr val="00B0F0"/>
                </a:solidFill>
              </a:rPr>
              <a:t>!</a:t>
            </a:r>
          </a:p>
          <a:p>
            <a:r>
              <a:rPr lang="hr-HR" sz="5400" dirty="0" err="1" smtClean="0">
                <a:solidFill>
                  <a:srgbClr val="00B0F0"/>
                </a:solidFill>
              </a:rPr>
              <a:t>Samantha</a:t>
            </a:r>
            <a:r>
              <a:rPr lang="hr-HR" sz="5400" dirty="0" smtClean="0">
                <a:solidFill>
                  <a:srgbClr val="00B0F0"/>
                </a:solidFill>
              </a:rPr>
              <a:t> Božić</a:t>
            </a:r>
            <a:endParaRPr lang="hr-HR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36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ski">
  <a:themeElements>
    <a:clrScheme name="Nebeski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ski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TM03457452[[fn=Nebeski]]</Template>
  <TotalTime>117</TotalTime>
  <Words>201</Words>
  <Application>Microsoft Office PowerPoint</Application>
  <PresentationFormat>Prilagođeno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Nebeski</vt:lpstr>
      <vt:lpstr>POTENCIJE</vt:lpstr>
      <vt:lpstr>Broj a naziva se baza potencije, dok se broj n naziva eksponent potencije. </vt:lpstr>
      <vt:lpstr>U matematici:</vt:lpstr>
      <vt:lpstr>U fizici:</vt:lpstr>
      <vt:lpstr>U kemiji:</vt:lpstr>
      <vt:lpstr>U astronomiji:</vt:lpstr>
      <vt:lpstr>U svemiru:</vt:lpstr>
      <vt:lpstr>Kraj!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POTENCIJE</dc:title>
  <dc:creator>Mario Roško</dc:creator>
  <cp:lastModifiedBy>name</cp:lastModifiedBy>
  <cp:revision>11</cp:revision>
  <dcterms:created xsi:type="dcterms:W3CDTF">2016-10-25T15:55:58Z</dcterms:created>
  <dcterms:modified xsi:type="dcterms:W3CDTF">2016-11-05T14:27:20Z</dcterms:modified>
</cp:coreProperties>
</file>