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58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87C01-C92D-4302-8B73-8E0D37497C0C}" type="datetimeFigureOut">
              <a:rPr lang="hr-HR" smtClean="0"/>
              <a:pPr/>
              <a:t>5.11.2016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A8BAC-4C7C-4752-991C-0842750328B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1440159"/>
          </a:xfrm>
        </p:spPr>
        <p:txBody>
          <a:bodyPr/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POTENCIJE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</p:txBody>
      </p:sp>
      <p:pic>
        <p:nvPicPr>
          <p:cNvPr id="5" name="Slika 4" descr="potencij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80928"/>
            <a:ext cx="9144000" cy="407707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Hvala </a:t>
            </a:r>
            <a:r>
              <a:rPr lang="hr-HR" dirty="0" smtClean="0"/>
              <a:t>na </a:t>
            </a:r>
            <a:r>
              <a:rPr lang="hr-HR" dirty="0" smtClean="0"/>
              <a:t>pažnji</a:t>
            </a:r>
            <a:br>
              <a:rPr lang="hr-HR" dirty="0" smtClean="0"/>
            </a:br>
            <a:r>
              <a:rPr lang="hr-HR" dirty="0" smtClean="0"/>
              <a:t>Mario </a:t>
            </a:r>
            <a:r>
              <a:rPr lang="hr-HR" dirty="0" err="1" smtClean="0"/>
              <a:t>Govedić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12" name="Nasmiješeno lice 11"/>
          <p:cNvSpPr/>
          <p:nvPr/>
        </p:nvSpPr>
        <p:spPr>
          <a:xfrm>
            <a:off x="2915816" y="3933056"/>
            <a:ext cx="2736304" cy="1728192"/>
          </a:xfrm>
          <a:prstGeom prst="smileyFace">
            <a:avLst>
              <a:gd name="adj" fmla="val 4653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Oblak 13"/>
          <p:cNvSpPr/>
          <p:nvPr/>
        </p:nvSpPr>
        <p:spPr>
          <a:xfrm>
            <a:off x="4860032" y="2132856"/>
            <a:ext cx="2304256" cy="100811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Mjesec 17"/>
          <p:cNvSpPr/>
          <p:nvPr/>
        </p:nvSpPr>
        <p:spPr>
          <a:xfrm>
            <a:off x="1547664" y="1772816"/>
            <a:ext cx="1008112" cy="1584176"/>
          </a:xfrm>
          <a:prstGeom prst="moon">
            <a:avLst>
              <a:gd name="adj" fmla="val 5302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spc="100" dirty="0" smtClean="0">
                <a:ln w="18000">
                  <a:solidFill>
                    <a:srgbClr val="00B0F0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Potenciranje </a:t>
            </a:r>
            <a:r>
              <a:rPr lang="hr-HR" dirty="0" smtClean="0"/>
              <a:t>je aritmetička operacija, koja se svodi na množenje argumenta sa samim sobom.</a:t>
            </a:r>
            <a:endParaRPr lang="hr-HR" b="1" i="1" dirty="0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5</a:t>
            </a:r>
            <a:r>
              <a:rPr lang="hr-HR" baseline="30000" dirty="0" smtClean="0"/>
              <a:t>2</a:t>
            </a:r>
            <a:r>
              <a:rPr lang="hr-HR" dirty="0" smtClean="0"/>
              <a:t>= 5 x 5 = 25</a:t>
            </a:r>
          </a:p>
          <a:p>
            <a:r>
              <a:rPr lang="hr-HR" dirty="0" smtClean="0"/>
              <a:t>5</a:t>
            </a:r>
            <a:r>
              <a:rPr lang="hr-HR" baseline="30000" dirty="0" smtClean="0"/>
              <a:t>3</a:t>
            </a:r>
            <a:r>
              <a:rPr lang="hr-HR" dirty="0" smtClean="0"/>
              <a:t>= 5 x 5 x 5 = 125</a:t>
            </a:r>
          </a:p>
          <a:p>
            <a:r>
              <a:rPr lang="hr-HR" dirty="0" smtClean="0"/>
              <a:t>5</a:t>
            </a:r>
            <a:r>
              <a:rPr lang="hr-HR" baseline="30000" dirty="0" smtClean="0"/>
              <a:t>4</a:t>
            </a:r>
            <a:r>
              <a:rPr lang="hr-HR" dirty="0" smtClean="0"/>
              <a:t>= 5 x 5 x 5 x 5 = 625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Formule</a:t>
            </a:r>
            <a:endParaRPr lang="hr-H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94729"/>
            <a:ext cx="39786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sr-Latn-C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 descr="Potencije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87623" y="980729"/>
            <a:ext cx="1008113" cy="733002"/>
          </a:xfrm>
          <a:prstGeom prst="rect">
            <a:avLst/>
          </a:prstGeom>
          <a:noFill/>
        </p:spPr>
      </p:pic>
      <p:sp>
        <p:nvSpPr>
          <p:cNvPr id="12" name="Rezervirano mjesto sadržaja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/>
              <a:t>a</a:t>
            </a:r>
            <a:r>
              <a:rPr lang="de-DE" b="1" baseline="30000" dirty="0" err="1" smtClean="0"/>
              <a:t>m</a:t>
            </a:r>
            <a:r>
              <a:rPr lang="de-DE" b="1" dirty="0" err="1" smtClean="0"/>
              <a:t>•a</a:t>
            </a:r>
            <a:r>
              <a:rPr lang="de-DE" b="1" baseline="30000" dirty="0" err="1" smtClean="0"/>
              <a:t>n</a:t>
            </a:r>
            <a:r>
              <a:rPr lang="de-DE" b="1" dirty="0" smtClean="0"/>
              <a:t>=</a:t>
            </a:r>
            <a:r>
              <a:rPr lang="de-DE" b="1" dirty="0" err="1" smtClean="0"/>
              <a:t>a</a:t>
            </a:r>
            <a:r>
              <a:rPr lang="de-DE" b="1" baseline="30000" dirty="0" err="1" smtClean="0"/>
              <a:t>m+n</a:t>
            </a:r>
            <a:r>
              <a:rPr lang="de-DE" dirty="0" smtClean="0"/>
              <a:t> </a:t>
            </a:r>
          </a:p>
          <a:p>
            <a:r>
              <a:rPr lang="de-DE" dirty="0" smtClean="0"/>
              <a:t> </a:t>
            </a:r>
            <a:r>
              <a:rPr lang="de-DE" b="1" dirty="0" err="1" smtClean="0"/>
              <a:t>a</a:t>
            </a:r>
            <a:r>
              <a:rPr lang="de-DE" b="1" baseline="30000" dirty="0" err="1" smtClean="0"/>
              <a:t>m</a:t>
            </a:r>
            <a:r>
              <a:rPr lang="de-DE" b="1" dirty="0" err="1" smtClean="0"/>
              <a:t>:a</a:t>
            </a:r>
            <a:r>
              <a:rPr lang="de-DE" b="1" baseline="30000" dirty="0" err="1" smtClean="0"/>
              <a:t>n</a:t>
            </a:r>
            <a:r>
              <a:rPr lang="de-DE" b="1" dirty="0" smtClean="0"/>
              <a:t>=a</a:t>
            </a:r>
            <a:r>
              <a:rPr lang="de-DE" b="1" baseline="30000" dirty="0" smtClean="0"/>
              <a:t>m-n</a:t>
            </a:r>
            <a:r>
              <a:rPr lang="de-DE" dirty="0" smtClean="0"/>
              <a:t>  </a:t>
            </a:r>
          </a:p>
          <a:p>
            <a:r>
              <a:rPr lang="de-DE" b="1" dirty="0" err="1" smtClean="0"/>
              <a:t>a</a:t>
            </a:r>
            <a:r>
              <a:rPr lang="de-DE" b="1" baseline="30000" dirty="0" err="1" smtClean="0"/>
              <a:t>n</a:t>
            </a:r>
            <a:r>
              <a:rPr lang="de-DE" b="1" dirty="0" err="1" smtClean="0"/>
              <a:t>•b</a:t>
            </a:r>
            <a:r>
              <a:rPr lang="de-DE" b="1" baseline="30000" dirty="0" err="1" smtClean="0"/>
              <a:t>n</a:t>
            </a:r>
            <a:r>
              <a:rPr lang="de-DE" b="1" dirty="0" smtClean="0"/>
              <a:t>=(</a:t>
            </a:r>
            <a:r>
              <a:rPr lang="de-DE" b="1" dirty="0" err="1" smtClean="0"/>
              <a:t>a•b</a:t>
            </a:r>
            <a:r>
              <a:rPr lang="de-DE" b="1" dirty="0" smtClean="0"/>
              <a:t>)</a:t>
            </a:r>
            <a:r>
              <a:rPr lang="de-DE" b="1" baseline="30000" dirty="0" smtClean="0"/>
              <a:t>n</a:t>
            </a:r>
            <a:r>
              <a:rPr lang="de-DE" dirty="0" smtClean="0"/>
              <a:t> </a:t>
            </a:r>
          </a:p>
          <a:p>
            <a:r>
              <a:rPr lang="de-DE" b="1" dirty="0" err="1" smtClean="0"/>
              <a:t>a</a:t>
            </a:r>
            <a:r>
              <a:rPr lang="de-DE" b="1" baseline="30000" dirty="0" err="1" smtClean="0"/>
              <a:t>n</a:t>
            </a:r>
            <a:r>
              <a:rPr lang="de-DE" b="1" dirty="0" err="1" smtClean="0"/>
              <a:t>:b</a:t>
            </a:r>
            <a:r>
              <a:rPr lang="de-DE" b="1" baseline="30000" dirty="0" err="1" smtClean="0"/>
              <a:t>n</a:t>
            </a:r>
            <a:r>
              <a:rPr lang="de-DE" b="1" dirty="0" smtClean="0"/>
              <a:t>=(a:b)</a:t>
            </a:r>
            <a:r>
              <a:rPr lang="de-DE" b="1" baseline="30000" dirty="0" smtClean="0"/>
              <a:t>n</a:t>
            </a:r>
            <a:r>
              <a:rPr lang="de-DE" dirty="0" smtClean="0"/>
              <a:t>   </a:t>
            </a:r>
          </a:p>
          <a:p>
            <a:r>
              <a:rPr lang="de-DE" b="1" dirty="0" smtClean="0"/>
              <a:t>a</a:t>
            </a:r>
            <a:r>
              <a:rPr lang="de-DE" b="1" baseline="30000" dirty="0" smtClean="0"/>
              <a:t>0</a:t>
            </a:r>
            <a:r>
              <a:rPr lang="de-DE" b="1" dirty="0" smtClean="0"/>
              <a:t>=1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(a</a:t>
            </a:r>
            <a:r>
              <a:rPr lang="de-DE" b="1" baseline="30000" dirty="0" smtClean="0"/>
              <a:t>n</a:t>
            </a:r>
            <a:r>
              <a:rPr lang="de-DE" b="1" dirty="0" smtClean="0"/>
              <a:t>)</a:t>
            </a:r>
            <a:r>
              <a:rPr lang="de-DE" b="1" baseline="30000" dirty="0" smtClean="0"/>
              <a:t>m</a:t>
            </a:r>
            <a:r>
              <a:rPr lang="de-DE" b="1" dirty="0" smtClean="0"/>
              <a:t>=</a:t>
            </a:r>
            <a:r>
              <a:rPr lang="de-DE" b="1" dirty="0" err="1" smtClean="0"/>
              <a:t>a</a:t>
            </a:r>
            <a:r>
              <a:rPr lang="de-DE" b="1" baseline="30000" dirty="0" err="1" smtClean="0"/>
              <a:t>n•m</a:t>
            </a:r>
            <a:r>
              <a:rPr lang="de-DE" dirty="0" smtClean="0"/>
              <a:t> </a:t>
            </a:r>
          </a:p>
          <a:p>
            <a:pPr>
              <a:buNone/>
            </a:pPr>
            <a:r>
              <a:rPr lang="de-DE" dirty="0" smtClean="0"/>
              <a:t> 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 descr="potencij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Zbrajanje i oduzimanje potencija </a:t>
            </a:r>
            <a:endParaRPr lang="hr-H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Jednake potencije, </a:t>
            </a:r>
            <a:r>
              <a:rPr lang="hr-HR" dirty="0" err="1" smtClean="0"/>
              <a:t>tj</a:t>
            </a:r>
            <a:r>
              <a:rPr lang="hr-HR" dirty="0" smtClean="0"/>
              <a:t>. potencije jednakih baza i eksponenata zbrajamo ili oduzimamo tako da im zbrojimo ili oduzmemo koeficijente i taj rezultat pomnožimo zadanom potencijom.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 </a:t>
            </a:r>
            <a:r>
              <a:rPr lang="hr-HR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Množenje i dijeljenje potencija istih baza</a:t>
            </a:r>
            <a:endParaRPr lang="hr-HR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-Potencije istih baza množe se tako da se eksponenti zbroje, a baza ostaje ista.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-Potencije istih baza dijele se tako da se eksponenti oduzmu, a baza ostaje ista.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n w="10541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Množenje i dijeljenje potencija istog eksponenta</a:t>
            </a:r>
            <a:endParaRPr lang="hr-HR" b="1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Potencije istih eksponenata množe se tako da se baze pomnože, a eksponent ostaje isti.</a:t>
            </a:r>
          </a:p>
          <a:p>
            <a:endParaRPr lang="hr-HR" dirty="0" smtClean="0"/>
          </a:p>
          <a:p>
            <a:r>
              <a:rPr lang="hr-HR" dirty="0" smtClean="0"/>
              <a:t>Potencije istih eksponenata dijele se tako da se baze podijele, a eksponent ostaje isti.</a:t>
            </a:r>
          </a:p>
          <a:p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Potenciranje potencija</a:t>
            </a:r>
            <a:endParaRPr lang="hr-HR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Potencije se potenciraju tako da se eksponenti pomnože.</a:t>
            </a:r>
          </a:p>
          <a:p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potencije-s-bazom-1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2667" y="1600200"/>
            <a:ext cx="6078666" cy="4525963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162</Words>
  <Application>Microsoft Office PowerPoint</Application>
  <PresentationFormat>Prikaz na zaslonu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Office tema</vt:lpstr>
      <vt:lpstr>POTENCIJE</vt:lpstr>
      <vt:lpstr>Slajd 2</vt:lpstr>
      <vt:lpstr>Formule</vt:lpstr>
      <vt:lpstr>Slajd 4</vt:lpstr>
      <vt:lpstr>Zbrajanje i oduzimanje potencija </vt:lpstr>
      <vt:lpstr> Množenje i dijeljenje potencija istih baza</vt:lpstr>
      <vt:lpstr>Množenje i dijeljenje potencija istog eksponenta</vt:lpstr>
      <vt:lpstr>Potenciranje potencija</vt:lpstr>
      <vt:lpstr>Slajd 9</vt:lpstr>
      <vt:lpstr>Hvala na pažnji Mario Govedić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POTENCIJE</dc:title>
  <dc:creator>Korisnik</dc:creator>
  <cp:lastModifiedBy>name</cp:lastModifiedBy>
  <cp:revision>11</cp:revision>
  <dcterms:created xsi:type="dcterms:W3CDTF">2016-10-26T15:51:23Z</dcterms:created>
  <dcterms:modified xsi:type="dcterms:W3CDTF">2016-11-05T14:32:24Z</dcterms:modified>
</cp:coreProperties>
</file>