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60" r:id="rId4"/>
    <p:sldId id="261" r:id="rId5"/>
    <p:sldId id="263" r:id="rId6"/>
    <p:sldId id="262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6" autoAdjust="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E8EC8-4EB7-490E-9250-4EEA7BBD18A4}" type="datetimeFigureOut">
              <a:rPr lang="sr-Latn-CS" smtClean="0"/>
              <a:pPr/>
              <a:t>5.11.2016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1C4D0-4EE6-4FBF-BEE1-49E5A9F4C58A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FE4B-A24A-4B82-8411-04D4F2644BF2}" type="datetimeFigureOut">
              <a:rPr lang="sr-Latn-CS" smtClean="0"/>
              <a:pPr/>
              <a:t>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1FAF7-21DB-4667-A729-BAD8BD7731C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FE4B-A24A-4B82-8411-04D4F2644BF2}" type="datetimeFigureOut">
              <a:rPr lang="sr-Latn-CS" smtClean="0"/>
              <a:pPr/>
              <a:t>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1FAF7-21DB-4667-A729-BAD8BD7731C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FE4B-A24A-4B82-8411-04D4F2644BF2}" type="datetimeFigureOut">
              <a:rPr lang="sr-Latn-CS" smtClean="0"/>
              <a:pPr/>
              <a:t>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1FAF7-21DB-4667-A729-BAD8BD7731C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FE4B-A24A-4B82-8411-04D4F2644BF2}" type="datetimeFigureOut">
              <a:rPr lang="sr-Latn-CS" smtClean="0"/>
              <a:pPr/>
              <a:t>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1FAF7-21DB-4667-A729-BAD8BD7731C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FE4B-A24A-4B82-8411-04D4F2644BF2}" type="datetimeFigureOut">
              <a:rPr lang="sr-Latn-CS" smtClean="0"/>
              <a:pPr/>
              <a:t>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1FAF7-21DB-4667-A729-BAD8BD7731C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FE4B-A24A-4B82-8411-04D4F2644BF2}" type="datetimeFigureOut">
              <a:rPr lang="sr-Latn-CS" smtClean="0"/>
              <a:pPr/>
              <a:t>5.11.2016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1FAF7-21DB-4667-A729-BAD8BD7731C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FE4B-A24A-4B82-8411-04D4F2644BF2}" type="datetimeFigureOut">
              <a:rPr lang="sr-Latn-CS" smtClean="0"/>
              <a:pPr/>
              <a:t>5.11.2016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1FAF7-21DB-4667-A729-BAD8BD7731C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FE4B-A24A-4B82-8411-04D4F2644BF2}" type="datetimeFigureOut">
              <a:rPr lang="sr-Latn-CS" smtClean="0"/>
              <a:pPr/>
              <a:t>5.11.2016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1FAF7-21DB-4667-A729-BAD8BD7731C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FE4B-A24A-4B82-8411-04D4F2644BF2}" type="datetimeFigureOut">
              <a:rPr lang="sr-Latn-CS" smtClean="0"/>
              <a:pPr/>
              <a:t>5.11.2016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1FAF7-21DB-4667-A729-BAD8BD7731C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FE4B-A24A-4B82-8411-04D4F2644BF2}" type="datetimeFigureOut">
              <a:rPr lang="sr-Latn-CS" smtClean="0"/>
              <a:pPr/>
              <a:t>5.11.2016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1FAF7-21DB-4667-A729-BAD8BD7731C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FE4B-A24A-4B82-8411-04D4F2644BF2}" type="datetimeFigureOut">
              <a:rPr lang="sr-Latn-CS" smtClean="0"/>
              <a:pPr/>
              <a:t>5.11.2016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1FAF7-21DB-4667-A729-BAD8BD7731C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3FE4B-A24A-4B82-8411-04D4F2644BF2}" type="datetimeFigureOut">
              <a:rPr lang="sr-Latn-CS" smtClean="0"/>
              <a:pPr/>
              <a:t>5.11.2016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1FAF7-21DB-4667-A729-BAD8BD7731C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5">
                    <a:lumMod val="75000"/>
                  </a:schemeClr>
                </a:solidFill>
              </a:rPr>
              <a:t>ZNANSTVENI ZAPIS </a:t>
            </a:r>
            <a:r>
              <a:rPr lang="hr-HR" dirty="0" smtClean="0">
                <a:solidFill>
                  <a:schemeClr val="accent5">
                    <a:lumMod val="75000"/>
                  </a:schemeClr>
                </a:solidFill>
              </a:rPr>
              <a:t>BROJA (PRIRODA)</a:t>
            </a:r>
            <a:endParaRPr lang="hr-H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Prva šuma nastala je prije 360 </a:t>
            </a:r>
            <a:r>
              <a:rPr lang="hr-HR" dirty="0" smtClean="0"/>
              <a:t>milijuna godina,odnosno </a:t>
            </a:r>
            <a:r>
              <a:rPr lang="hr-HR" dirty="0" smtClean="0"/>
              <a:t>prije 3,6 ×10⁸ godina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1026" name="Picture 2" descr="C:\Users\Laptop\Downloads\preuzm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2786058"/>
            <a:ext cx="6429420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71472" y="692696"/>
            <a:ext cx="8229600" cy="223623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      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Površina šuma u RH iznosi 2,5 </a:t>
            </a:r>
            <a:r>
              <a:rPr lang="hr-HR" dirty="0" smtClean="0"/>
              <a:t>milijuna </a:t>
            </a:r>
            <a:r>
              <a:rPr lang="hr-HR" dirty="0" smtClean="0"/>
              <a:t>hektara</a:t>
            </a:r>
            <a:br>
              <a:rPr lang="hr-HR" dirty="0" smtClean="0"/>
            </a:br>
            <a:r>
              <a:rPr lang="hr-HR" dirty="0" smtClean="0"/>
              <a:t>2,5×10⁶ha</a:t>
            </a:r>
            <a:endParaRPr lang="hr-HR" dirty="0"/>
          </a:p>
        </p:txBody>
      </p:sp>
      <p:pic>
        <p:nvPicPr>
          <p:cNvPr id="3074" name="Picture 2" descr="C:\Users\Laptop\Downloads\preuzmi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3042" y="3357562"/>
            <a:ext cx="6215106" cy="2951758"/>
          </a:xfr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Godišnje na svijetu izgori 7,2 × 10⁷ km² šuma</a:t>
            </a:r>
            <a:r>
              <a:rPr lang="hr-HR" dirty="0" smtClean="0"/>
              <a:t>.</a:t>
            </a:r>
            <a:endParaRPr lang="hr-HR" dirty="0" smtClean="0"/>
          </a:p>
        </p:txBody>
      </p:sp>
      <p:pic>
        <p:nvPicPr>
          <p:cNvPr id="2050" name="Picture 2" descr="C:\Users\Laptop\Downloads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8136" y="2708919"/>
            <a:ext cx="5706152" cy="34610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Hrvatske šume dnevno proizvedu 5*10 ⁶ tona kisika.</a:t>
            </a:r>
          </a:p>
          <a:p>
            <a:endParaRPr lang="hr-HR" dirty="0"/>
          </a:p>
        </p:txBody>
      </p:sp>
      <p:pic>
        <p:nvPicPr>
          <p:cNvPr id="4" name="Picture 3" descr="C:\Users\Laptop\Downloads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708920"/>
            <a:ext cx="5472608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Izradila: Erika </a:t>
            </a:r>
            <a:r>
              <a:rPr lang="hr-HR" dirty="0" err="1" smtClean="0"/>
              <a:t>Hat</a:t>
            </a:r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46</Words>
  <Application>Microsoft Office PowerPoint</Application>
  <PresentationFormat>Prikaz na zaslonu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Office Theme</vt:lpstr>
      <vt:lpstr>ZNANSTVENI ZAPIS BROJA (PRIRODA)</vt:lpstr>
      <vt:lpstr>Primjer</vt:lpstr>
      <vt:lpstr>       Površina šuma u RH iznosi 2,5 milijuna hektara 2,5×10⁶ha</vt:lpstr>
      <vt:lpstr>Slajd 4</vt:lpstr>
      <vt:lpstr>Slajd 5</vt:lpstr>
      <vt:lpstr>Slajd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Laptop</dc:creator>
  <cp:lastModifiedBy>name</cp:lastModifiedBy>
  <cp:revision>20</cp:revision>
  <dcterms:created xsi:type="dcterms:W3CDTF">2016-11-02T17:57:25Z</dcterms:created>
  <dcterms:modified xsi:type="dcterms:W3CDTF">2016-11-05T14:14:22Z</dcterms:modified>
</cp:coreProperties>
</file>