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8A2-82D9-4F0C-A75E-A973854DE05A}" type="datetimeFigureOut">
              <a:rPr lang="de-DE" smtClean="0"/>
              <a:pPr/>
              <a:t>05.11.2016</a:t>
            </a:fld>
            <a:endParaRPr lang="de-D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9765-2AC6-4B55-8DCA-42E7FEC112F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8A2-82D9-4F0C-A75E-A973854DE05A}" type="datetimeFigureOut">
              <a:rPr lang="de-DE" smtClean="0"/>
              <a:pPr/>
              <a:t>05.11.2016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9765-2AC6-4B55-8DCA-42E7FEC112F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8A2-82D9-4F0C-A75E-A973854DE05A}" type="datetimeFigureOut">
              <a:rPr lang="de-DE" smtClean="0"/>
              <a:pPr/>
              <a:t>05.11.2016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9765-2AC6-4B55-8DCA-42E7FEC112F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8A2-82D9-4F0C-A75E-A973854DE05A}" type="datetimeFigureOut">
              <a:rPr lang="de-DE" smtClean="0"/>
              <a:pPr/>
              <a:t>05.11.2016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9765-2AC6-4B55-8DCA-42E7FEC112F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8A2-82D9-4F0C-A75E-A973854DE05A}" type="datetimeFigureOut">
              <a:rPr lang="de-DE" smtClean="0"/>
              <a:pPr/>
              <a:t>05.11.2016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9765-2AC6-4B55-8DCA-42E7FEC112F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8A2-82D9-4F0C-A75E-A973854DE05A}" type="datetimeFigureOut">
              <a:rPr lang="de-DE" smtClean="0"/>
              <a:pPr/>
              <a:t>05.11.2016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9765-2AC6-4B55-8DCA-42E7FEC112F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8A2-82D9-4F0C-A75E-A973854DE05A}" type="datetimeFigureOut">
              <a:rPr lang="de-DE" smtClean="0"/>
              <a:pPr/>
              <a:t>05.11.2016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9765-2AC6-4B55-8DCA-42E7FEC112F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8A2-82D9-4F0C-A75E-A973854DE05A}" type="datetimeFigureOut">
              <a:rPr lang="de-DE" smtClean="0"/>
              <a:pPr/>
              <a:t>05.11.2016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9765-2AC6-4B55-8DCA-42E7FEC112F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8A2-82D9-4F0C-A75E-A973854DE05A}" type="datetimeFigureOut">
              <a:rPr lang="de-DE" smtClean="0"/>
              <a:pPr/>
              <a:t>05.11.2016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9765-2AC6-4B55-8DCA-42E7FEC112F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8A2-82D9-4F0C-A75E-A973854DE05A}" type="datetimeFigureOut">
              <a:rPr lang="de-DE" smtClean="0"/>
              <a:pPr/>
              <a:t>05.11.2016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9765-2AC6-4B55-8DCA-42E7FEC112F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8A2-82D9-4F0C-A75E-A973854DE05A}" type="datetimeFigureOut">
              <a:rPr lang="de-DE" smtClean="0"/>
              <a:pPr/>
              <a:t>05.11.2016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9C9765-2AC6-4B55-8DCA-42E7FEC112F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BD68A2-82D9-4F0C-A75E-A973854DE05A}" type="datetimeFigureOut">
              <a:rPr lang="de-DE" smtClean="0"/>
              <a:pPr/>
              <a:t>05.11.2016</a:t>
            </a:fld>
            <a:endParaRPr lang="de-D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9C9765-2AC6-4B55-8DCA-42E7FEC112F0}" type="slidenum">
              <a:rPr lang="de-DE" smtClean="0"/>
              <a:pPr/>
              <a:t>‹#›</a:t>
            </a:fld>
            <a:endParaRPr lang="de-D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emij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sz="8800" dirty="0" smtClean="0">
                <a:solidFill>
                  <a:srgbClr val="FF0000"/>
                </a:solidFill>
              </a:rPr>
              <a:t>ZAPIS BROJA U KEMIJI</a:t>
            </a:r>
            <a:endParaRPr lang="de-DE" sz="8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0"/>
            <a:ext cx="7708804" cy="1428736"/>
          </a:xfrm>
        </p:spPr>
        <p:txBody>
          <a:bodyPr/>
          <a:lstStyle/>
          <a:p>
            <a:pPr algn="l"/>
            <a:r>
              <a:rPr lang="de-DE" dirty="0" smtClean="0"/>
              <a:t>ZANIMLJIVOSTI: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714488"/>
            <a:ext cx="7854696" cy="4143404"/>
          </a:xfrm>
        </p:spPr>
        <p:txBody>
          <a:bodyPr/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Masa jedne molekule vode u gramima je </a:t>
            </a:r>
            <a:r>
              <a:rPr lang="de-DE" dirty="0" smtClean="0">
                <a:solidFill>
                  <a:schemeClr val="bg1"/>
                </a:solidFill>
              </a:rPr>
              <a:t>3</a:t>
            </a:r>
            <a:r>
              <a:rPr lang="hr-HR" dirty="0" smtClean="0">
                <a:solidFill>
                  <a:schemeClr val="bg1"/>
                </a:solidFill>
              </a:rPr>
              <a:t> </a:t>
            </a:r>
            <a:r>
              <a:rPr lang="de-DE" dirty="0" smtClean="0">
                <a:solidFill>
                  <a:schemeClr val="bg1"/>
                </a:solidFill>
              </a:rPr>
              <a:t>x </a:t>
            </a:r>
            <a:r>
              <a:rPr lang="de-DE" dirty="0" smtClean="0">
                <a:solidFill>
                  <a:schemeClr val="bg1"/>
                </a:solidFill>
              </a:rPr>
              <a:t>10-23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>
              <a:solidFill>
                <a:schemeClr val="bg1"/>
              </a:solidFill>
            </a:endParaRPr>
          </a:p>
          <a:p>
            <a:pPr algn="l"/>
            <a:r>
              <a:rPr lang="de-DE" dirty="0" smtClean="0">
                <a:solidFill>
                  <a:schemeClr val="bg1"/>
                </a:solidFill>
              </a:rPr>
              <a:t>U 3.20g O3 ima 4.0 x 10 22 molekula ozona</a:t>
            </a:r>
          </a:p>
          <a:p>
            <a:pPr algn="l"/>
            <a:r>
              <a:rPr lang="de-DE" dirty="0" smtClean="0">
                <a:solidFill>
                  <a:schemeClr val="bg1"/>
                </a:solidFill>
              </a:rPr>
              <a:t>U 3.4g C12H22O11 ima 1.3 x 10 23 atoma vodika</a:t>
            </a:r>
          </a:p>
          <a:p>
            <a:pPr algn="l"/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4" name="Picture 3" descr="9e402ec72a14346e350088bf325e9ec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2143116"/>
            <a:ext cx="1695454" cy="1695454"/>
          </a:xfrm>
          <a:prstGeom prst="rect">
            <a:avLst/>
          </a:prstGeom>
        </p:spPr>
      </p:pic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4414" y="5143512"/>
            <a:ext cx="1676400" cy="1352550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xres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857892"/>
            <a:ext cx="8396318" cy="785818"/>
          </a:xfrm>
        </p:spPr>
        <p:txBody>
          <a:bodyPr>
            <a:normAutofit/>
          </a:bodyPr>
          <a:lstStyle/>
          <a:p>
            <a:r>
              <a:rPr lang="de-DE" sz="3600" dirty="0" smtClean="0">
                <a:solidFill>
                  <a:schemeClr val="bg1"/>
                </a:solidFill>
              </a:rPr>
              <a:t>Viktorija Guzi 8.a</a:t>
            </a:r>
            <a:endParaRPr lang="de-DE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0"/>
            <a:ext cx="7851648" cy="1500174"/>
          </a:xfrm>
        </p:spPr>
        <p:txBody>
          <a:bodyPr/>
          <a:lstStyle/>
          <a:p>
            <a:pPr algn="l"/>
            <a:r>
              <a:rPr lang="de-DE" dirty="0" smtClean="0"/>
              <a:t>MASA NEUTRONA (n0):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571612"/>
            <a:ext cx="7776536" cy="3409524"/>
          </a:xfrm>
        </p:spPr>
        <p:txBody>
          <a:bodyPr>
            <a:normAutofit/>
          </a:bodyPr>
          <a:lstStyle/>
          <a:p>
            <a:pPr algn="l"/>
            <a:r>
              <a:rPr lang="de-DE" sz="4000" dirty="0" smtClean="0">
                <a:solidFill>
                  <a:srgbClr val="FF0000"/>
                </a:solidFill>
              </a:rPr>
              <a:t>ZNANSTVENI ZAPIS:</a:t>
            </a:r>
          </a:p>
          <a:p>
            <a:pPr algn="l"/>
            <a:r>
              <a:rPr lang="de-DE" sz="4000" dirty="0" smtClean="0"/>
              <a:t>1.675x10-27 kg</a:t>
            </a:r>
          </a:p>
          <a:p>
            <a:pPr algn="l"/>
            <a:r>
              <a:rPr lang="de-DE" sz="4000" dirty="0" smtClean="0">
                <a:solidFill>
                  <a:srgbClr val="FF0000"/>
                </a:solidFill>
              </a:rPr>
              <a:t>MASA:</a:t>
            </a:r>
          </a:p>
          <a:p>
            <a:pPr algn="l"/>
            <a:r>
              <a:rPr lang="de-DE" sz="3200" dirty="0" smtClean="0"/>
              <a:t>0.000000000000000000000000001675 kg</a:t>
            </a:r>
          </a:p>
          <a:p>
            <a:pPr algn="l"/>
            <a:endParaRPr lang="de-DE" sz="4000" dirty="0" smtClean="0">
              <a:solidFill>
                <a:srgbClr val="FF0000"/>
              </a:solidFill>
            </a:endParaRPr>
          </a:p>
          <a:p>
            <a:pPr algn="l"/>
            <a:endParaRPr lang="de-DE" sz="4000" dirty="0" smtClean="0">
              <a:solidFill>
                <a:srgbClr val="FF0000"/>
              </a:solidFill>
            </a:endParaRPr>
          </a:p>
          <a:p>
            <a:pPr algn="l"/>
            <a:endParaRPr lang="de-DE" sz="4000" dirty="0">
              <a:solidFill>
                <a:srgbClr val="FF0000"/>
              </a:solidFill>
            </a:endParaRPr>
          </a:p>
        </p:txBody>
      </p:sp>
      <p:pic>
        <p:nvPicPr>
          <p:cNvPr id="4" name="Picture 3" descr="Neutro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4580734"/>
            <a:ext cx="4143404" cy="227726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851648" cy="1571612"/>
          </a:xfrm>
        </p:spPr>
        <p:txBody>
          <a:bodyPr/>
          <a:lstStyle/>
          <a:p>
            <a:pPr algn="l"/>
            <a:r>
              <a:rPr lang="de-DE" dirty="0" smtClean="0"/>
              <a:t>MASA ELEKTRONA (e-)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488504" cy="313631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de-DE" dirty="0" smtClean="0">
                <a:solidFill>
                  <a:srgbClr val="7030A0"/>
                </a:solidFill>
              </a:rPr>
              <a:t>ZNANSTVENI ZAPIS:</a:t>
            </a:r>
          </a:p>
          <a:p>
            <a:pPr algn="l"/>
            <a:r>
              <a:rPr lang="de-DE" dirty="0" smtClean="0"/>
              <a:t>9.10938x10-31 kg</a:t>
            </a:r>
          </a:p>
          <a:p>
            <a:pPr algn="l"/>
            <a:r>
              <a:rPr lang="de-DE" dirty="0" smtClean="0">
                <a:solidFill>
                  <a:srgbClr val="7030A0"/>
                </a:solidFill>
              </a:rPr>
              <a:t>MASA:</a:t>
            </a:r>
          </a:p>
          <a:p>
            <a:pPr algn="l"/>
            <a:r>
              <a:rPr lang="de-DE" dirty="0" smtClean="0"/>
              <a:t>0.000000000000000000000000000000910938 kg</a:t>
            </a:r>
          </a:p>
          <a:p>
            <a:pPr algn="l"/>
            <a:r>
              <a:rPr lang="de-DE" dirty="0" smtClean="0">
                <a:solidFill>
                  <a:srgbClr val="7030A0"/>
                </a:solidFill>
              </a:rPr>
              <a:t>NABOJ:</a:t>
            </a:r>
          </a:p>
          <a:p>
            <a:pPr algn="l"/>
            <a:r>
              <a:rPr lang="de-DE" dirty="0" smtClean="0"/>
              <a:t>0.0000000000000000001675 kg</a:t>
            </a:r>
          </a:p>
          <a:p>
            <a:pPr algn="l"/>
            <a:r>
              <a:rPr lang="de-DE" dirty="0" smtClean="0">
                <a:solidFill>
                  <a:srgbClr val="7030A0"/>
                </a:solidFill>
              </a:rPr>
              <a:t>ZNANSTVEI ZAPIS:</a:t>
            </a:r>
          </a:p>
          <a:p>
            <a:pPr algn="l"/>
            <a:r>
              <a:rPr lang="de-DE" dirty="0" smtClean="0"/>
              <a:t>1.675x10-19 kg</a:t>
            </a:r>
            <a:endParaRPr lang="de-DE" dirty="0"/>
          </a:p>
        </p:txBody>
      </p:sp>
      <p:pic>
        <p:nvPicPr>
          <p:cNvPr id="4" name="Picture 3" descr="ikatan-elektr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3714752"/>
            <a:ext cx="3610866" cy="2428892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85728"/>
            <a:ext cx="7168080" cy="983032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MASA PROTONA (p+)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428736"/>
            <a:ext cx="8030938" cy="3552400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00000"/>
                </a:solidFill>
              </a:rPr>
              <a:t>MASA:</a:t>
            </a:r>
          </a:p>
          <a:p>
            <a:pPr algn="l"/>
            <a:r>
              <a:rPr lang="de-DE" sz="3200" dirty="0" smtClean="0"/>
              <a:t>0.0000000000000000000000000016726 kg</a:t>
            </a:r>
          </a:p>
          <a:p>
            <a:pPr algn="l"/>
            <a:endParaRPr lang="de-DE" sz="3600" dirty="0" smtClean="0">
              <a:solidFill>
                <a:srgbClr val="C00000"/>
              </a:solidFill>
            </a:endParaRPr>
          </a:p>
          <a:p>
            <a:pPr algn="l"/>
            <a:r>
              <a:rPr lang="de-DE" sz="3600" dirty="0" smtClean="0">
                <a:solidFill>
                  <a:srgbClr val="C00000"/>
                </a:solidFill>
              </a:rPr>
              <a:t>ZNANSTVENI ZAPIS:</a:t>
            </a:r>
          </a:p>
          <a:p>
            <a:pPr algn="l"/>
            <a:r>
              <a:rPr lang="de-DE" sz="3600" dirty="0" smtClean="0"/>
              <a:t>1.6726x10-27 kg</a:t>
            </a:r>
          </a:p>
          <a:p>
            <a:pPr algn="l"/>
            <a:endParaRPr lang="de-DE" dirty="0" smtClean="0">
              <a:solidFill>
                <a:srgbClr val="C00000"/>
              </a:solidFill>
            </a:endParaRPr>
          </a:p>
          <a:p>
            <a:pPr algn="l"/>
            <a:endParaRPr lang="de-DE" dirty="0">
              <a:solidFill>
                <a:srgbClr val="C00000"/>
              </a:solidFill>
            </a:endParaRPr>
          </a:p>
        </p:txBody>
      </p:sp>
      <p:pic>
        <p:nvPicPr>
          <p:cNvPr id="4" name="Picture 3" descr="149209-004-E4AA2D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3286124"/>
            <a:ext cx="3821913" cy="254794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285728"/>
            <a:ext cx="7851648" cy="1071570"/>
          </a:xfrm>
        </p:spPr>
        <p:txBody>
          <a:bodyPr>
            <a:normAutofit/>
          </a:bodyPr>
          <a:lstStyle/>
          <a:p>
            <a:pPr algn="l"/>
            <a:r>
              <a:rPr lang="de-DE" sz="4000" dirty="0" smtClean="0"/>
              <a:t>MJERNA JEDINICA DALTONA (Da):</a:t>
            </a:r>
            <a:endParaRPr lang="de-D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571612"/>
            <a:ext cx="8102376" cy="3409524"/>
          </a:xfrm>
        </p:spPr>
        <p:txBody>
          <a:bodyPr>
            <a:normAutofit/>
          </a:bodyPr>
          <a:lstStyle/>
          <a:p>
            <a:pPr algn="l"/>
            <a:r>
              <a:rPr lang="de-DE" sz="4800" dirty="0" smtClean="0">
                <a:solidFill>
                  <a:srgbClr val="002060"/>
                </a:solidFill>
              </a:rPr>
              <a:t>MASA:</a:t>
            </a:r>
          </a:p>
          <a:p>
            <a:pPr algn="l"/>
            <a:r>
              <a:rPr lang="de-DE" sz="3600" dirty="0" smtClean="0"/>
              <a:t>0.000000000000000000000000166 kg</a:t>
            </a:r>
          </a:p>
          <a:p>
            <a:pPr algn="l"/>
            <a:endParaRPr lang="de-DE" sz="3600" dirty="0" smtClean="0"/>
          </a:p>
          <a:p>
            <a:pPr algn="l"/>
            <a:r>
              <a:rPr lang="de-DE" sz="3600" dirty="0" smtClean="0">
                <a:solidFill>
                  <a:srgbClr val="FF0000"/>
                </a:solidFill>
              </a:rPr>
              <a:t>1 Da= 1.66x10-27 kg</a:t>
            </a:r>
          </a:p>
          <a:p>
            <a:pPr algn="l"/>
            <a:endParaRPr lang="de-DE" sz="4800" dirty="0" smtClean="0">
              <a:solidFill>
                <a:srgbClr val="002060"/>
              </a:solidFill>
            </a:endParaRPr>
          </a:p>
          <a:p>
            <a:pPr algn="l"/>
            <a:endParaRPr lang="de-DE" sz="4800" dirty="0" smtClean="0">
              <a:solidFill>
                <a:srgbClr val="002060"/>
              </a:solidFill>
            </a:endParaRPr>
          </a:p>
          <a:p>
            <a:pPr algn="l"/>
            <a:endParaRPr lang="de-DE" sz="4800" dirty="0">
              <a:solidFill>
                <a:srgbClr val="002060"/>
              </a:solidFill>
            </a:endParaRPr>
          </a:p>
        </p:txBody>
      </p:sp>
      <p:pic>
        <p:nvPicPr>
          <p:cNvPr id="4" name="Picture 3" descr="the-development-of-the-atomic-theory-5-6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3286124"/>
            <a:ext cx="4085138" cy="3067055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6357982" cy="142876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 </a:t>
            </a:r>
            <a:r>
              <a:rPr lang="de-DE" sz="4900" dirty="0" smtClean="0"/>
              <a:t>MASA ALFE </a:t>
            </a:r>
            <a:r>
              <a:rPr lang="hr-HR" sz="4900" dirty="0" smtClean="0"/>
              <a:t>ČESTICE</a:t>
            </a:r>
            <a:r>
              <a:rPr lang="de-DE" sz="4900" dirty="0" smtClean="0"/>
              <a:t>(Ma):</a:t>
            </a:r>
            <a:endParaRPr lang="de-DE" sz="4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2000240"/>
            <a:ext cx="7854696" cy="264320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de-DE" sz="4400" dirty="0" smtClean="0">
                <a:solidFill>
                  <a:srgbClr val="FF0000"/>
                </a:solidFill>
              </a:rPr>
              <a:t>MASA:</a:t>
            </a:r>
          </a:p>
          <a:p>
            <a:pPr algn="l"/>
            <a:r>
              <a:rPr lang="de-DE" sz="3500" dirty="0" smtClean="0"/>
              <a:t>0.00000000000000000000000000664 kg</a:t>
            </a:r>
          </a:p>
          <a:p>
            <a:pPr algn="l"/>
            <a:r>
              <a:rPr lang="de-DE" sz="4400" dirty="0" smtClean="0">
                <a:solidFill>
                  <a:srgbClr val="FF0000"/>
                </a:solidFill>
              </a:rPr>
              <a:t>ZNANSTVENI ZAPIS:</a:t>
            </a:r>
          </a:p>
          <a:p>
            <a:pPr algn="l"/>
            <a:r>
              <a:rPr lang="de-DE" sz="4400" dirty="0" smtClean="0"/>
              <a:t>6.64x10-27 kg</a:t>
            </a:r>
          </a:p>
          <a:p>
            <a:pPr algn="l"/>
            <a:endParaRPr lang="de-DE" sz="4400" dirty="0">
              <a:solidFill>
                <a:srgbClr val="FF0000"/>
              </a:solidFill>
            </a:endParaRPr>
          </a:p>
        </p:txBody>
      </p:sp>
      <p:pic>
        <p:nvPicPr>
          <p:cNvPr id="4" name="Picture 3" descr="alfa_pi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496" y="3929066"/>
            <a:ext cx="4005272" cy="2362822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7851648" cy="1714512"/>
          </a:xfrm>
        </p:spPr>
        <p:txBody>
          <a:bodyPr/>
          <a:lstStyle/>
          <a:p>
            <a:r>
              <a:rPr lang="de-DE" dirty="0" smtClean="0"/>
              <a:t>PROMJER JEZGRE ATOMA: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28802"/>
            <a:ext cx="7854696" cy="3643338"/>
          </a:xfrm>
        </p:spPr>
        <p:txBody>
          <a:bodyPr/>
          <a:lstStyle/>
          <a:p>
            <a:pPr algn="l"/>
            <a:r>
              <a:rPr lang="de-DE" sz="5400" dirty="0" smtClean="0"/>
              <a:t>10-15 m</a:t>
            </a:r>
          </a:p>
          <a:p>
            <a:pPr algn="l"/>
            <a:endParaRPr lang="de-DE" sz="3600" dirty="0" smtClean="0">
              <a:solidFill>
                <a:srgbClr val="FFFF00"/>
              </a:solidFill>
            </a:endParaRPr>
          </a:p>
          <a:p>
            <a:pPr algn="l"/>
            <a:r>
              <a:rPr lang="de-DE" sz="3600" dirty="0" smtClean="0">
                <a:solidFill>
                  <a:srgbClr val="FFFF00"/>
                </a:solidFill>
              </a:rPr>
              <a:t>MASA:</a:t>
            </a:r>
          </a:p>
          <a:p>
            <a:pPr algn="l"/>
            <a:r>
              <a:rPr lang="de-DE" sz="3600" dirty="0" smtClean="0"/>
              <a:t>0.000000000000001 m</a:t>
            </a:r>
          </a:p>
          <a:p>
            <a:endParaRPr lang="de-DE" dirty="0" smtClean="0"/>
          </a:p>
          <a:p>
            <a:endParaRPr lang="de-DE" dirty="0" smtClean="0"/>
          </a:p>
        </p:txBody>
      </p:sp>
      <p:pic>
        <p:nvPicPr>
          <p:cNvPr id="4" name="Picture 3" descr="220px-ATOM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1857364"/>
            <a:ext cx="3709889" cy="249574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7851648" cy="1071570"/>
          </a:xfrm>
        </p:spPr>
        <p:txBody>
          <a:bodyPr/>
          <a:lstStyle/>
          <a:p>
            <a:pPr algn="l"/>
            <a:r>
              <a:rPr lang="de-DE" dirty="0" smtClean="0"/>
              <a:t>PROMJER ATOMA: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785926"/>
            <a:ext cx="7711820" cy="2786082"/>
          </a:xfrm>
        </p:spPr>
        <p:txBody>
          <a:bodyPr>
            <a:normAutofit/>
          </a:bodyPr>
          <a:lstStyle/>
          <a:p>
            <a:pPr algn="l"/>
            <a:r>
              <a:rPr lang="de-DE" sz="4000" dirty="0" smtClean="0"/>
              <a:t>10-10 m</a:t>
            </a:r>
          </a:p>
          <a:p>
            <a:pPr algn="l"/>
            <a:r>
              <a:rPr lang="de-DE" sz="4000" dirty="0" smtClean="0">
                <a:solidFill>
                  <a:srgbClr val="FFFF00"/>
                </a:solidFill>
              </a:rPr>
              <a:t>MASA:</a:t>
            </a:r>
          </a:p>
          <a:p>
            <a:pPr algn="l"/>
            <a:r>
              <a:rPr lang="de-DE" sz="4000" dirty="0" smtClean="0"/>
              <a:t>0.0000000001 m</a:t>
            </a:r>
            <a:endParaRPr lang="de-DE" sz="4000" dirty="0"/>
          </a:p>
        </p:txBody>
      </p:sp>
      <p:pic>
        <p:nvPicPr>
          <p:cNvPr id="4" name="Picture 3" descr="400_F_49371695_BB2OcXxRFFhIdHYFUGGtxKQszZomVws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1428736"/>
            <a:ext cx="3286148" cy="3286148"/>
          </a:xfrm>
          <a:prstGeom prst="rect">
            <a:avLst/>
          </a:prstGeom>
        </p:spPr>
      </p:pic>
      <p:pic>
        <p:nvPicPr>
          <p:cNvPr id="5" name="Picture 4" descr="rutherford-ato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4071942"/>
            <a:ext cx="2214578" cy="2485248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851648" cy="1285884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0000"/>
                </a:solidFill>
              </a:rPr>
              <a:t>MJERNE JEDINICE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Picture 3" descr="jedin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1571612"/>
            <a:ext cx="6239975" cy="500066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141</Words>
  <Application>Microsoft Office PowerPoint</Application>
  <PresentationFormat>Prikaz na zaslonu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Flow</vt:lpstr>
      <vt:lpstr>ZAPIS BROJA U KEMIJI</vt:lpstr>
      <vt:lpstr>MASA NEUTRONA (n0):</vt:lpstr>
      <vt:lpstr>MASA ELEKTRONA (e-)</vt:lpstr>
      <vt:lpstr>MASA PROTONA (p+)</vt:lpstr>
      <vt:lpstr>MJERNA JEDINICA DALTONA (Da):</vt:lpstr>
      <vt:lpstr> MASA ALFE ČESTICE(Ma):</vt:lpstr>
      <vt:lpstr>PROMJER JEZGRE ATOMA:</vt:lpstr>
      <vt:lpstr>PROMJER ATOMA:</vt:lpstr>
      <vt:lpstr>MJERNE JEDINICE</vt:lpstr>
      <vt:lpstr>ZANIMLJIVOSTI:</vt:lpstr>
      <vt:lpstr>Slajd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ZAPIS BROJA U KEMIJI</dc:title>
  <dc:creator>Kristina Guzi</dc:creator>
  <cp:lastModifiedBy>name</cp:lastModifiedBy>
  <cp:revision>6</cp:revision>
  <dcterms:created xsi:type="dcterms:W3CDTF">2016-11-02T17:16:08Z</dcterms:created>
  <dcterms:modified xsi:type="dcterms:W3CDTF">2016-11-05T14:33:29Z</dcterms:modified>
</cp:coreProperties>
</file>