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6" r:id="rId4"/>
    <p:sldId id="267" r:id="rId5"/>
    <p:sldId id="263" r:id="rId6"/>
    <p:sldId id="264" r:id="rId7"/>
    <p:sldId id="259" r:id="rId8"/>
    <p:sldId id="261" r:id="rId9"/>
    <p:sldId id="258" r:id="rId10"/>
    <p:sldId id="257" r:id="rId11"/>
    <p:sldId id="260" r:id="rId12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D6CC90-C15F-47BA-A889-55B0525B64AB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35689-7F02-4A09-8CF2-2C04F02C074F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620688"/>
            <a:ext cx="7851648" cy="1828800"/>
          </a:xfrm>
        </p:spPr>
        <p:txBody>
          <a:bodyPr/>
          <a:lstStyle/>
          <a:p>
            <a:r>
              <a:rPr lang="hr-HR" dirty="0" smtClean="0"/>
              <a:t>	</a:t>
            </a:r>
            <a:r>
              <a:rPr lang="hr-HR" i="1" dirty="0" smtClean="0"/>
              <a:t>BIOLOGIJA I MEDICINA</a:t>
            </a:r>
            <a:endParaRPr lang="hr-HR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7854696" cy="1752600"/>
          </a:xfrm>
        </p:spPr>
        <p:txBody>
          <a:bodyPr/>
          <a:lstStyle/>
          <a:p>
            <a:pPr algn="l"/>
            <a:r>
              <a:rPr lang="hr-HR" dirty="0" smtClean="0"/>
              <a:t>By: Danijel Novosel &amp; Patrik Grđan</a:t>
            </a:r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7545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HIV: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U svijetu ima oko 34 milijuna ljudi s virusom HIV</a:t>
            </a:r>
            <a:r>
              <a:rPr lang="hr-HR" sz="3200" dirty="0" smtClean="0"/>
              <a:t>.</a:t>
            </a:r>
          </a:p>
          <a:p>
            <a:endParaRPr lang="hr-HR" sz="3200" dirty="0"/>
          </a:p>
          <a:p>
            <a:r>
              <a:rPr lang="hr-HR" sz="3200" dirty="0" smtClean="0"/>
              <a:t>Znanstveni zapis: 34 000 000 = 3.4 * 10</a:t>
            </a:r>
            <a:r>
              <a:rPr lang="hr-HR" sz="1400" dirty="0" smtClean="0"/>
              <a:t>7</a:t>
            </a:r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7776" y="-20045608"/>
            <a:ext cx="20440000" cy="136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817757" cy="687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7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13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/>
          <a:lstStyle/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GLEDANJU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64222"/>
            <a:ext cx="63817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342" y="1996052"/>
            <a:ext cx="6148282" cy="409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89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LJUDSKO TIJELO: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89120"/>
          </a:xfrm>
        </p:spPr>
        <p:txBody>
          <a:bodyPr/>
          <a:lstStyle/>
          <a:p>
            <a:r>
              <a:rPr lang="vi-VN" dirty="0"/>
              <a:t>O tome kakve je boje tvoja kosa ovisi koliko imaš vlasi na glavi. Plavokose osobe imaju oko 140.000 vlasi, </a:t>
            </a:r>
            <a:r>
              <a:rPr lang="vi-VN" dirty="0" smtClean="0"/>
              <a:t>smeđokose 108.000, a crvenokose 90.000. Kosa brže raste po noći nego po danu, a tamnokosim ljudima raste brže nego svjetlokosima. </a:t>
            </a:r>
            <a:r>
              <a:rPr lang="vi-VN" dirty="0"/>
              <a:t/>
            </a:r>
            <a:br>
              <a:rPr lang="vi-VN" dirty="0"/>
            </a:br>
            <a:endParaRPr lang="hr-HR" dirty="0" smtClean="0"/>
          </a:p>
          <a:p>
            <a:r>
              <a:rPr lang="hr-HR" dirty="0" smtClean="0"/>
              <a:t>Znanstveni zapisi 140 000 = 1.4 * 10</a:t>
            </a:r>
            <a:r>
              <a:rPr lang="hr-HR" sz="1400" dirty="0" smtClean="0"/>
              <a:t>5</a:t>
            </a:r>
          </a:p>
          <a:p>
            <a:endParaRPr lang="hr-HR" sz="1400" dirty="0"/>
          </a:p>
          <a:p>
            <a:pPr algn="ctr"/>
            <a:r>
              <a:rPr lang="hr-HR" sz="2400" dirty="0" smtClean="0"/>
              <a:t>108 000 = 1.08 * 10</a:t>
            </a:r>
            <a:r>
              <a:rPr lang="hr-HR" sz="1400" dirty="0" smtClean="0"/>
              <a:t>5</a:t>
            </a:r>
          </a:p>
          <a:p>
            <a:pPr algn="ctr"/>
            <a:r>
              <a:rPr lang="hr-HR" sz="2400" dirty="0" smtClean="0"/>
              <a:t>90 000 = 9 * 10</a:t>
            </a:r>
            <a:r>
              <a:rPr lang="hr-HR" sz="1400" dirty="0" smtClean="0"/>
              <a:t>4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368298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MIŠIĆI: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ljudskom ih tijelu ima 752, a zajedno s kostima oni pokreću ljudsko tijelo. Svi tjelesni mišići čine oko 40% mase ljudskog tijela, a mišićna masa muškaraca u prosjeku je oko 15% veća od one u žena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Znanstveni zapis</a:t>
            </a:r>
            <a:r>
              <a:rPr lang="hr-HR" smtClean="0"/>
              <a:t>: 7.52 </a:t>
            </a:r>
            <a:r>
              <a:rPr lang="hr-HR" dirty="0" smtClean="0"/>
              <a:t>* 10</a:t>
            </a:r>
            <a:r>
              <a:rPr lang="hr-HR" sz="1400" dirty="0" smtClean="0"/>
              <a:t>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106887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28" y="620688"/>
            <a:ext cx="4598025" cy="599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774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PLUĆA: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dirty="0"/>
              <a:t>Pluća sadrže više od 300.000 miliona kapilara </a:t>
            </a:r>
            <a:r>
              <a:rPr lang="hr-HR" dirty="0" smtClean="0"/>
              <a:t>sićušne </a:t>
            </a:r>
            <a:r>
              <a:rPr lang="hr-HR" dirty="0"/>
              <a:t>krvne </a:t>
            </a:r>
            <a:r>
              <a:rPr lang="hr-HR" dirty="0" smtClean="0"/>
              <a:t>žile. </a:t>
            </a:r>
            <a:r>
              <a:rPr lang="hr-HR" dirty="0"/>
              <a:t>Ako bi ih raširili od kraja do kraja, ukupna širina bi iznosila 2.400 km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Znanstveni zapis: 300 000 000 000 = 3 * 10</a:t>
            </a:r>
            <a:r>
              <a:rPr lang="hr-HR" sz="1400" dirty="0" smtClean="0"/>
              <a:t>11</a:t>
            </a:r>
            <a:endParaRPr lang="hr-HR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992" y="3058617"/>
            <a:ext cx="6686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280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OČI: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/>
          <a:lstStyle/>
          <a:p>
            <a:r>
              <a:rPr lang="hr-HR" dirty="0"/>
              <a:t>Fokusni mišići očiju se pokrenu oko 100.000 puta na dan. Da bi mišići nogu postigli isto, trebali bi hodati 80 km svaki dan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Znanstveni zapis: 100 000 = 1 * 10</a:t>
            </a:r>
            <a:r>
              <a:rPr lang="hr-HR" sz="1400" dirty="0" smtClean="0"/>
              <a:t>5</a:t>
            </a:r>
            <a:endParaRPr lang="hr-HR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43905"/>
            <a:ext cx="5524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22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STANICA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/>
          <a:lstStyle/>
          <a:p>
            <a:r>
              <a:rPr lang="vi-VN" b="1" dirty="0"/>
              <a:t>Stanična teorija</a:t>
            </a:r>
            <a:r>
              <a:rPr lang="vi-VN" dirty="0"/>
              <a:t> koju su prvi predložili </a:t>
            </a:r>
            <a:r>
              <a:rPr lang="vi-VN" i="1" dirty="0"/>
              <a:t>Matthias Jakob Schleiden</a:t>
            </a:r>
            <a:r>
              <a:rPr lang="vi-VN" dirty="0"/>
              <a:t> i </a:t>
            </a:r>
            <a:r>
              <a:rPr lang="vi-VN" i="1" dirty="0"/>
              <a:t>Theodor Schwann</a:t>
            </a:r>
            <a:r>
              <a:rPr lang="vi-VN" dirty="0"/>
              <a:t> 1839. govori da su svi organizmi izgrađeni od jedne ili više stanica pa mogu biti  </a:t>
            </a:r>
            <a:r>
              <a:rPr lang="vi-VN" dirty="0" smtClean="0"/>
              <a:t>jednostanični</a:t>
            </a:r>
            <a:r>
              <a:rPr lang="hr-HR" dirty="0" smtClean="0"/>
              <a:t> </a:t>
            </a:r>
            <a:r>
              <a:rPr lang="vi-VN" dirty="0" smtClean="0"/>
              <a:t>npr</a:t>
            </a:r>
            <a:r>
              <a:rPr lang="vi-VN" dirty="0"/>
              <a:t>. </a:t>
            </a:r>
            <a:r>
              <a:rPr lang="vi-VN" dirty="0" smtClean="0"/>
              <a:t>bakterije </a:t>
            </a:r>
            <a:r>
              <a:rPr lang="vi-VN" dirty="0"/>
              <a:t>ili višestanični organizmi </a:t>
            </a:r>
            <a:r>
              <a:rPr lang="vi-VN" dirty="0" smtClean="0"/>
              <a:t>npr</a:t>
            </a:r>
            <a:r>
              <a:rPr lang="vi-VN" dirty="0"/>
              <a:t>. čovjek, 100 bilijuna </a:t>
            </a:r>
            <a:r>
              <a:rPr lang="vi-VN" dirty="0" smtClean="0"/>
              <a:t>stanica.</a:t>
            </a:r>
            <a:r>
              <a:rPr lang="vi-VN" dirty="0"/>
              <a:t> 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Znanstveni zapis: 100 000 000 000 000 = 1 * 10</a:t>
            </a:r>
            <a:r>
              <a:rPr lang="hr-HR" sz="1400" dirty="0" smtClean="0"/>
              <a:t>14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94155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5820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73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PTIČJA GRIPA: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389120"/>
          </a:xfrm>
        </p:spPr>
        <p:txBody>
          <a:bodyPr>
            <a:normAutofit/>
          </a:bodyPr>
          <a:lstStyle/>
          <a:p>
            <a:r>
              <a:rPr lang="hr-HR" sz="3200" dirty="0"/>
              <a:t>Ukupan broj ptica koje su umrle od gripe ili su usmrćene zbog sprječavanja širenja zaraze procjenjuje </a:t>
            </a:r>
            <a:r>
              <a:rPr lang="hr-HR" sz="3200" dirty="0" smtClean="0"/>
              <a:t>se </a:t>
            </a:r>
            <a:r>
              <a:rPr lang="hr-HR" sz="3200" dirty="0"/>
              <a:t>na oko 120 milijuna</a:t>
            </a:r>
            <a:r>
              <a:rPr lang="hr-HR" sz="3200" dirty="0" smtClean="0"/>
              <a:t>.</a:t>
            </a:r>
            <a:endParaRPr lang="hr-HR" sz="3200" dirty="0"/>
          </a:p>
          <a:p>
            <a:r>
              <a:rPr lang="hr-HR" sz="3200" dirty="0" smtClean="0"/>
              <a:t>Znanstveni zapis: 120 000 000 = 1.2 * 10</a:t>
            </a:r>
            <a:r>
              <a:rPr lang="hr-HR" sz="1400" dirty="0" smtClean="0"/>
              <a:t>8</a:t>
            </a:r>
            <a:endParaRPr lang="hr-H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485" y="3743106"/>
            <a:ext cx="5384279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394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209</Words>
  <Application>Microsoft Office PowerPoint</Application>
  <PresentationFormat>Prikaz na zaslonu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Flow</vt:lpstr>
      <vt:lpstr> BIOLOGIJA I MEDICINA</vt:lpstr>
      <vt:lpstr>LJUDSKO TIJELO:</vt:lpstr>
      <vt:lpstr>MIŠIĆI:</vt:lpstr>
      <vt:lpstr>Slajd 4</vt:lpstr>
      <vt:lpstr>PLUĆA:</vt:lpstr>
      <vt:lpstr>OČI:</vt:lpstr>
      <vt:lpstr>STANICA</vt:lpstr>
      <vt:lpstr>Slajd 8</vt:lpstr>
      <vt:lpstr>PTIČJA GRIPA:</vt:lpstr>
      <vt:lpstr>HIV:</vt:lpstr>
      <vt:lpstr>HVALA NA GLEDANJU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BIOLOGIJA I MEDICINA</dc:title>
  <dc:creator>Kristijan i Danijel</dc:creator>
  <cp:lastModifiedBy>name</cp:lastModifiedBy>
  <cp:revision>20</cp:revision>
  <dcterms:created xsi:type="dcterms:W3CDTF">2016-10-29T14:14:16Z</dcterms:created>
  <dcterms:modified xsi:type="dcterms:W3CDTF">2016-11-05T12:55:21Z</dcterms:modified>
</cp:coreProperties>
</file>