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85ABB-2568-45B7-8EB3-A5A32C2F0E89}" type="datetimeFigureOut">
              <a:rPr lang="hr-HR" smtClean="0"/>
              <a:pPr/>
              <a:t>5.11.2016</a:t>
            </a:fld>
            <a:endParaRPr lang="hr-H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A9D92-AEBF-4C12-8279-4DE43F7BA6E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85ABB-2568-45B7-8EB3-A5A32C2F0E89}" type="datetimeFigureOut">
              <a:rPr lang="hr-HR" smtClean="0"/>
              <a:pPr/>
              <a:t>5.11.2016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A9D92-AEBF-4C12-8279-4DE43F7BA6E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85ABB-2568-45B7-8EB3-A5A32C2F0E89}" type="datetimeFigureOut">
              <a:rPr lang="hr-HR" smtClean="0"/>
              <a:pPr/>
              <a:t>5.11.2016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A9D92-AEBF-4C12-8279-4DE43F7BA6E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85ABB-2568-45B7-8EB3-A5A32C2F0E89}" type="datetimeFigureOut">
              <a:rPr lang="hr-HR" smtClean="0"/>
              <a:pPr/>
              <a:t>5.11.2016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A9D92-AEBF-4C12-8279-4DE43F7BA6E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85ABB-2568-45B7-8EB3-A5A32C2F0E89}" type="datetimeFigureOut">
              <a:rPr lang="hr-HR" smtClean="0"/>
              <a:pPr/>
              <a:t>5.11.2016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A9D92-AEBF-4C12-8279-4DE43F7BA6E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85ABB-2568-45B7-8EB3-A5A32C2F0E89}" type="datetimeFigureOut">
              <a:rPr lang="hr-HR" smtClean="0"/>
              <a:pPr/>
              <a:t>5.11.2016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A9D92-AEBF-4C12-8279-4DE43F7BA6E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85ABB-2568-45B7-8EB3-A5A32C2F0E89}" type="datetimeFigureOut">
              <a:rPr lang="hr-HR" smtClean="0"/>
              <a:pPr/>
              <a:t>5.11.2016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A9D92-AEBF-4C12-8279-4DE43F7BA6E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85ABB-2568-45B7-8EB3-A5A32C2F0E89}" type="datetimeFigureOut">
              <a:rPr lang="hr-HR" smtClean="0"/>
              <a:pPr/>
              <a:t>5.11.2016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A9D92-AEBF-4C12-8279-4DE43F7BA6E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85ABB-2568-45B7-8EB3-A5A32C2F0E89}" type="datetimeFigureOut">
              <a:rPr lang="hr-HR" smtClean="0"/>
              <a:pPr/>
              <a:t>5.11.2016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A9D92-AEBF-4C12-8279-4DE43F7BA6E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85ABB-2568-45B7-8EB3-A5A32C2F0E89}" type="datetimeFigureOut">
              <a:rPr lang="hr-HR" smtClean="0"/>
              <a:pPr/>
              <a:t>5.11.2016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A9D92-AEBF-4C12-8279-4DE43F7BA6E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85ABB-2568-45B7-8EB3-A5A32C2F0E89}" type="datetimeFigureOut">
              <a:rPr lang="hr-HR" smtClean="0"/>
              <a:pPr/>
              <a:t>5.11.2016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84A9D92-AEBF-4C12-8279-4DE43F7BA6E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3785ABB-2568-45B7-8EB3-A5A32C2F0E89}" type="datetimeFigureOut">
              <a:rPr lang="hr-HR" smtClean="0"/>
              <a:pPr/>
              <a:t>5.11.2016</a:t>
            </a:fld>
            <a:endParaRPr lang="hr-H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84A9D92-AEBF-4C12-8279-4DE43F7BA6E2}" type="slidenum">
              <a:rPr lang="hr-HR" smtClean="0"/>
              <a:pPr/>
              <a:t>‹#›</a:t>
            </a:fld>
            <a:endParaRPr lang="hr-H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r-HR" dirty="0" smtClean="0"/>
              <a:t>ZNANSTVENI ZAPIS BROJA U KEMIJI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7624" y="5104121"/>
            <a:ext cx="7854696" cy="1752600"/>
          </a:xfrm>
        </p:spPr>
        <p:txBody>
          <a:bodyPr/>
          <a:lstStyle/>
          <a:p>
            <a:r>
              <a:rPr lang="hr-HR" dirty="0" err="1" smtClean="0"/>
              <a:t>By</a:t>
            </a:r>
            <a:r>
              <a:rPr lang="hr-HR" dirty="0" smtClean="0"/>
              <a:t>: Leona </a:t>
            </a:r>
            <a:r>
              <a:rPr lang="hr-HR" dirty="0" err="1" smtClean="0"/>
              <a:t>Majcen</a:t>
            </a:r>
            <a:r>
              <a:rPr lang="hr-HR" dirty="0" smtClean="0"/>
              <a:t> i Veronika Zorman</a:t>
            </a:r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58930964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988840"/>
            <a:ext cx="8229600" cy="4389120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>
                <a:solidFill>
                  <a:schemeClr val="accent1">
                    <a:lumMod val="50000"/>
                  </a:schemeClr>
                </a:solidFill>
              </a:rPr>
              <a:t>U kemiji znanstveni zapis broja koristimo da bi skraćeno zapisali mase vrlo malih tvari i da bi olakšali pretvorbu mjernih jedinica.</a:t>
            </a:r>
            <a:endParaRPr lang="hr-HR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212975"/>
            <a:ext cx="4364357" cy="30620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5086065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Masa elektrona: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hr-HR" dirty="0" smtClean="0"/>
              <a:t> masa elektrona je 0,000000000000000000000000000000091 kg           </a:t>
            </a:r>
          </a:p>
          <a:p>
            <a:pPr lvl="0">
              <a:buFont typeface="Wingdings" pitchFamily="2" charset="2"/>
              <a:buChar char="Ø"/>
            </a:pPr>
            <a:r>
              <a:rPr lang="hr-HR" dirty="0"/>
              <a:t> </a:t>
            </a:r>
            <a:r>
              <a:rPr lang="hr-HR" dirty="0" smtClean="0"/>
              <a:t>masu elektrona možemo zapisati kao 9.1*10</a:t>
            </a:r>
            <a:r>
              <a:rPr lang="hr-HR" baseline="30000" dirty="0" smtClean="0"/>
              <a:t>-32</a:t>
            </a:r>
            <a:endParaRPr lang="hr-H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327203"/>
            <a:ext cx="3960440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00937874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dirty="0" smtClean="0"/>
              <a:t>Promjer elektrona  10</a:t>
            </a:r>
            <a:r>
              <a:rPr lang="hr-HR" baseline="30000" dirty="0" smtClean="0"/>
              <a:t>-18 </a:t>
            </a:r>
            <a:r>
              <a:rPr lang="hr-HR" dirty="0" smtClean="0"/>
              <a:t> m</a:t>
            </a:r>
          </a:p>
          <a:p>
            <a:r>
              <a:rPr lang="hr-HR" dirty="0" smtClean="0"/>
              <a:t>Promjer </a:t>
            </a:r>
            <a:r>
              <a:rPr lang="hr-HR" dirty="0" err="1" smtClean="0"/>
              <a:t>nukleona</a:t>
            </a:r>
            <a:r>
              <a:rPr lang="hr-HR" dirty="0" smtClean="0"/>
              <a:t>  10</a:t>
            </a:r>
            <a:r>
              <a:rPr lang="hr-HR" baseline="30000" dirty="0" smtClean="0"/>
              <a:t>-15  </a:t>
            </a:r>
            <a:r>
              <a:rPr lang="hr-HR" dirty="0" smtClean="0"/>
              <a:t> m</a:t>
            </a:r>
          </a:p>
          <a:p>
            <a:pPr lvl="0"/>
            <a:r>
              <a:rPr lang="hr-HR" dirty="0" smtClean="0"/>
              <a:t>Promjer atoma  10</a:t>
            </a:r>
            <a:r>
              <a:rPr lang="hr-HR" baseline="30000" dirty="0" smtClean="0"/>
              <a:t>-10 </a:t>
            </a:r>
            <a:r>
              <a:rPr lang="hr-HR" dirty="0" smtClean="0"/>
              <a:t> m</a:t>
            </a:r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pPr lvl="0"/>
            <a:endParaRPr lang="hr-HR" dirty="0"/>
          </a:p>
          <a:p>
            <a:endParaRPr lang="hr-H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999153"/>
            <a:ext cx="4569774" cy="3454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66847480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8390743"/>
              </p:ext>
            </p:extLst>
          </p:nvPr>
        </p:nvGraphicFramePr>
        <p:xfrm>
          <a:off x="457200" y="1412769"/>
          <a:ext cx="8229600" cy="43204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720081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MASA </a:t>
                      </a:r>
                      <a:r>
                        <a:rPr lang="hr-HR" baseline="0" dirty="0" smtClean="0"/>
                        <a:t> ATOMA  IZNOSI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1,6605*10</a:t>
                      </a:r>
                      <a:r>
                        <a:rPr kumimoji="0" lang="hr-HR" sz="2000" b="1" kern="1200" baseline="300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-27</a:t>
                      </a:r>
                      <a:endParaRPr kumimoji="0" lang="hr-HR" sz="20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hr-HR" dirty="0"/>
                    </a:p>
                  </a:txBody>
                  <a:tcPr/>
                </a:tc>
              </a:tr>
              <a:tr h="720081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MASA</a:t>
                      </a:r>
                      <a:r>
                        <a:rPr lang="hr-HR" baseline="0" dirty="0" smtClean="0"/>
                        <a:t>  ALFA  ČESTICE  IZNOSI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6,644656*10</a:t>
                      </a:r>
                      <a:r>
                        <a:rPr kumimoji="0" lang="hr-HR" sz="2000" kern="12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-27</a:t>
                      </a:r>
                      <a:endParaRPr kumimoji="0" lang="hr-HR" sz="2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hr-HR" dirty="0"/>
                    </a:p>
                  </a:txBody>
                  <a:tcPr/>
                </a:tc>
              </a:tr>
              <a:tr h="720081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MASA </a:t>
                      </a:r>
                      <a:r>
                        <a:rPr lang="hr-HR" baseline="0" dirty="0" smtClean="0"/>
                        <a:t> PROTONA  IZNOSI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1,6726*10</a:t>
                      </a:r>
                      <a:r>
                        <a:rPr kumimoji="0" lang="hr-HR" sz="2000" kern="12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-27</a:t>
                      </a:r>
                      <a:endParaRPr kumimoji="0" lang="hr-HR" sz="2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hr-HR" sz="2000" dirty="0"/>
                    </a:p>
                  </a:txBody>
                  <a:tcPr/>
                </a:tc>
              </a:tr>
              <a:tr h="720081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NABOJ PROTONA IZNOSI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1,6022*10</a:t>
                      </a:r>
                      <a:r>
                        <a:rPr kumimoji="0" lang="hr-HR" sz="2000" kern="12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-19</a:t>
                      </a:r>
                      <a:endParaRPr kumimoji="0" lang="hr-HR" sz="2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hr-HR" dirty="0"/>
                    </a:p>
                  </a:txBody>
                  <a:tcPr/>
                </a:tc>
              </a:tr>
              <a:tr h="7200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baseline="0" dirty="0" smtClean="0"/>
                        <a:t>MASA ELEKTRONA IZNOSI</a:t>
                      </a:r>
                      <a:endParaRPr lang="hr-HR" dirty="0" smtClean="0"/>
                    </a:p>
                    <a:p>
                      <a:pPr algn="ctr"/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9,1*10</a:t>
                      </a:r>
                      <a:r>
                        <a:rPr kumimoji="0" lang="hr-HR" sz="2000" kern="12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-32</a:t>
                      </a:r>
                      <a:endParaRPr kumimoji="0" lang="hr-HR" sz="2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hr-HR" dirty="0"/>
                    </a:p>
                  </a:txBody>
                  <a:tcPr/>
                </a:tc>
              </a:tr>
              <a:tr h="7200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NABOJ</a:t>
                      </a:r>
                      <a:r>
                        <a:rPr lang="hr-HR" baseline="0" dirty="0" smtClean="0"/>
                        <a:t> ELEKTRONA IZNOSI</a:t>
                      </a:r>
                      <a:endParaRPr lang="hr-HR" dirty="0" smtClean="0"/>
                    </a:p>
                    <a:p>
                      <a:pPr algn="ctr"/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-1,6*10</a:t>
                      </a:r>
                      <a:r>
                        <a:rPr kumimoji="0" lang="hr-HR" sz="2000" kern="12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-19</a:t>
                      </a:r>
                      <a:endParaRPr kumimoji="0" lang="hr-HR" sz="2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5510067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5400" dirty="0" smtClean="0"/>
              <a:t>Dalton</a:t>
            </a:r>
            <a:r>
              <a:rPr lang="hr-HR" dirty="0" smtClean="0"/>
              <a:t>: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988840"/>
            <a:ext cx="8229600" cy="4389120"/>
          </a:xfrm>
        </p:spPr>
        <p:txBody>
          <a:bodyPr/>
          <a:lstStyle/>
          <a:p>
            <a:r>
              <a:rPr lang="hr-HR" sz="2800" dirty="0" smtClean="0">
                <a:solidFill>
                  <a:schemeClr val="bg2">
                    <a:lumMod val="10000"/>
                  </a:schemeClr>
                </a:solidFill>
              </a:rPr>
              <a:t>Atomska jedinica mase ( znak u) ili Dalton (Da) je mjerna jedina za mjerenje mase atoma i molekula u fizici i kemiji</a:t>
            </a:r>
          </a:p>
          <a:p>
            <a:r>
              <a:rPr lang="hr-HR" sz="2800" dirty="0">
                <a:solidFill>
                  <a:schemeClr val="bg2">
                    <a:lumMod val="10000"/>
                  </a:schemeClr>
                </a:solidFill>
              </a:rPr>
              <a:t> 1Da= 1,66*10</a:t>
            </a:r>
            <a:r>
              <a:rPr lang="hr-HR" sz="2800" baseline="30000" dirty="0">
                <a:solidFill>
                  <a:schemeClr val="bg2">
                    <a:lumMod val="10000"/>
                  </a:schemeClr>
                </a:solidFill>
              </a:rPr>
              <a:t>-27</a:t>
            </a:r>
            <a:r>
              <a:rPr lang="hr-HR" sz="2800" dirty="0">
                <a:solidFill>
                  <a:schemeClr val="bg2">
                    <a:lumMod val="10000"/>
                  </a:schemeClr>
                </a:solidFill>
              </a:rPr>
              <a:t> kg</a:t>
            </a:r>
          </a:p>
          <a:p>
            <a:endParaRPr lang="hr-HR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0244646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Zanimljivosti: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r-HR" dirty="0" smtClean="0"/>
              <a:t>Masa jedne molekule vode u gramima </a:t>
            </a:r>
            <a:r>
              <a:rPr lang="hr-HR" dirty="0"/>
              <a:t>je </a:t>
            </a:r>
            <a:r>
              <a:rPr lang="hr-HR" dirty="0" smtClean="0"/>
              <a:t>3*10</a:t>
            </a:r>
            <a:r>
              <a:rPr lang="hr-HR" sz="2800" baseline="30000" dirty="0" smtClean="0"/>
              <a:t>-23</a:t>
            </a:r>
            <a:endParaRPr lang="hr-HR" sz="2800" dirty="0"/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hr-HR" sz="28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996952"/>
            <a:ext cx="3978492" cy="3031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ight Arrow 3"/>
          <p:cNvSpPr/>
          <p:nvPr/>
        </p:nvSpPr>
        <p:spPr>
          <a:xfrm>
            <a:off x="4590052" y="4203086"/>
            <a:ext cx="1350100" cy="82809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28184" y="4512568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smtClean="0"/>
              <a:t>H2O</a:t>
            </a:r>
            <a:endParaRPr lang="hr-HR" sz="2800" dirty="0"/>
          </a:p>
        </p:txBody>
      </p:sp>
    </p:spTree>
    <p:extLst>
      <p:ext uri="{BB962C8B-B14F-4D97-AF65-F5344CB8AC3E}">
        <p14:creationId xmlns="" xmlns:p14="http://schemas.microsoft.com/office/powerpoint/2010/main" val="30235863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hr-HR" sz="4800" dirty="0" smtClean="0"/>
              <a:t>Hvala na pažnji!</a:t>
            </a:r>
            <a:r>
              <a:rPr lang="hr-HR" sz="4800" dirty="0" smtClean="0">
                <a:sym typeface="Wingdings" pitchFamily="2" charset="2"/>
              </a:rPr>
              <a:t></a:t>
            </a:r>
          </a:p>
          <a:p>
            <a:pPr marL="0" indent="0" algn="ctr">
              <a:buNone/>
            </a:pPr>
            <a:endParaRPr lang="hr-HR" sz="4800" dirty="0" smtClean="0">
              <a:sym typeface="Wingdings" pitchFamily="2" charset="2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866272"/>
            <a:ext cx="3451820" cy="3451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33281085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210</TotalTime>
  <Words>136</Words>
  <Application>Microsoft Office PowerPoint</Application>
  <PresentationFormat>Prikaz na zaslonu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9" baseType="lpstr">
      <vt:lpstr>Flow</vt:lpstr>
      <vt:lpstr>ZNANSTVENI ZAPIS BROJA U KEMIJI</vt:lpstr>
      <vt:lpstr>Slajd 2</vt:lpstr>
      <vt:lpstr>Masa elektrona:</vt:lpstr>
      <vt:lpstr>Slajd 4</vt:lpstr>
      <vt:lpstr>Slajd 5</vt:lpstr>
      <vt:lpstr>Dalton:</vt:lpstr>
      <vt:lpstr>Zanimljivosti:</vt:lpstr>
      <vt:lpstr>Slajd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ZNANSTVENI ZAPISI U KEMIJI</dc:title>
  <dc:creator>LENOVO</dc:creator>
  <cp:lastModifiedBy>name</cp:lastModifiedBy>
  <cp:revision>20</cp:revision>
  <dcterms:created xsi:type="dcterms:W3CDTF">2016-10-30T15:56:25Z</dcterms:created>
  <dcterms:modified xsi:type="dcterms:W3CDTF">2016-11-05T14:28:20Z</dcterms:modified>
</cp:coreProperties>
</file>