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552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403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72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07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77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18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4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67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90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5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04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02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83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9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53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0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737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3854010-49D9-4F31-AC30-BD478FF8F9F3}" type="datetimeFigureOut">
              <a:rPr lang="hr-HR" smtClean="0"/>
              <a:t>18.12.2016.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D70B059-2D9F-4C4B-9FB2-0228A81B29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97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Kviz-Trokut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Samo genijalci mogu riješiti ovaj kviz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42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2415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Zbroj unutarnjih kutova trokuta iznosi: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A)      180 stupnja</a:t>
            </a:r>
          </a:p>
          <a:p>
            <a:r>
              <a:rPr lang="hr-HR" dirty="0" smtClean="0"/>
              <a:t>B)       360 stupnja</a:t>
            </a:r>
          </a:p>
          <a:p>
            <a:r>
              <a:rPr lang="hr-HR" dirty="0" smtClean="0"/>
              <a:t>C)       90 stupnja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39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180 stupnja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0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Zbroj </a:t>
            </a:r>
            <a:r>
              <a:rPr lang="hr-HR" dirty="0" smtClean="0"/>
              <a:t>vanjskih </a:t>
            </a:r>
            <a:r>
              <a:rPr lang="hr-HR" dirty="0"/>
              <a:t>kutova trokuta iznosi: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A)      180 stupnja</a:t>
            </a:r>
          </a:p>
          <a:p>
            <a:r>
              <a:rPr lang="hr-HR" dirty="0"/>
              <a:t>B)       360 stupnja</a:t>
            </a:r>
          </a:p>
          <a:p>
            <a:r>
              <a:rPr lang="hr-HR" dirty="0"/>
              <a:t>C)       90 stupnja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50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360 stupnja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76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866" y="6858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Polupravac</a:t>
            </a:r>
            <a:r>
              <a:rPr lang="hr-HR" dirty="0" smtClean="0"/>
              <a:t> koji dijeli kut na dva jednaka dijela naziva se: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A)      dužina</a:t>
            </a:r>
          </a:p>
          <a:p>
            <a:r>
              <a:rPr lang="hr-HR" dirty="0" smtClean="0"/>
              <a:t>B)      visina</a:t>
            </a:r>
          </a:p>
          <a:p>
            <a:r>
              <a:rPr lang="hr-HR" dirty="0" smtClean="0"/>
              <a:t>C)      simetrala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0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simetrala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7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Dužina koja spaja vrh trokuta i pravac na kojem leži nasuprotna stranica trokuta naziva se: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A)      hipotenuza</a:t>
            </a:r>
          </a:p>
          <a:p>
            <a:r>
              <a:rPr lang="hr-HR" dirty="0" smtClean="0"/>
              <a:t>B)       visina</a:t>
            </a:r>
          </a:p>
          <a:p>
            <a:r>
              <a:rPr lang="hr-HR" dirty="0" smtClean="0"/>
              <a:t>C)       </a:t>
            </a:r>
            <a:r>
              <a:rPr lang="hr-HR" dirty="0" err="1" smtClean="0"/>
              <a:t>nožište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1302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Visina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6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Sjecište svih triju visina trokuta naziva se: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A)           </a:t>
            </a:r>
            <a:r>
              <a:rPr lang="hr-HR" dirty="0" err="1" smtClean="0"/>
              <a:t>ortocentar</a:t>
            </a:r>
            <a:endParaRPr lang="hr-HR" dirty="0" smtClean="0"/>
          </a:p>
          <a:p>
            <a:r>
              <a:rPr lang="hr-HR" dirty="0" smtClean="0"/>
              <a:t>B)            </a:t>
            </a:r>
            <a:r>
              <a:rPr lang="hr-HR" dirty="0" err="1" smtClean="0"/>
              <a:t>hipocentar</a:t>
            </a:r>
            <a:endParaRPr lang="hr-HR" dirty="0" smtClean="0"/>
          </a:p>
          <a:p>
            <a:r>
              <a:rPr lang="hr-HR" dirty="0" smtClean="0"/>
              <a:t>C)            </a:t>
            </a:r>
            <a:r>
              <a:rPr lang="hr-HR" dirty="0" err="1" smtClean="0"/>
              <a:t>polovište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28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ortocentar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3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866" y="778267"/>
            <a:ext cx="10396882" cy="1151965"/>
          </a:xfrm>
        </p:spPr>
        <p:txBody>
          <a:bodyPr/>
          <a:lstStyle/>
          <a:p>
            <a:r>
              <a:rPr lang="hr-HR" dirty="0" smtClean="0"/>
              <a:t>Dopuni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Uz </a:t>
            </a:r>
            <a:r>
              <a:rPr lang="hr-HR" dirty="0" err="1" smtClean="0"/>
              <a:t>presječnicu</a:t>
            </a:r>
            <a:r>
              <a:rPr lang="hr-HR" dirty="0" smtClean="0"/>
              <a:t>  ___________ pravaca uočavamo __ kutova.</a:t>
            </a:r>
          </a:p>
          <a:p>
            <a:r>
              <a:rPr lang="hr-HR" dirty="0" smtClean="0"/>
              <a:t>Dva kuta uz </a:t>
            </a:r>
            <a:r>
              <a:rPr lang="hr-HR" dirty="0" err="1" smtClean="0"/>
              <a:t>presječnicu</a:t>
            </a:r>
            <a:r>
              <a:rPr lang="hr-HR" dirty="0" smtClean="0"/>
              <a:t> su ili jednaka ili _____________.</a:t>
            </a:r>
          </a:p>
          <a:p>
            <a:r>
              <a:rPr lang="hr-HR" dirty="0" smtClean="0"/>
              <a:t>Trokut je dio __________ omeđen trima _________.</a:t>
            </a:r>
          </a:p>
          <a:p>
            <a:r>
              <a:rPr lang="hr-HR" dirty="0" smtClean="0"/>
              <a:t>Opseg trokuta je ______ duljina svih _________ trokuta.</a:t>
            </a:r>
          </a:p>
          <a:p>
            <a:r>
              <a:rPr lang="hr-HR" dirty="0" smtClean="0"/>
              <a:t>Duljina svake stranice trokuta _____ je od zbroja preostalih dviju stranica trokuta.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1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75526"/>
            <a:ext cx="10396882" cy="1151965"/>
          </a:xfrm>
        </p:spPr>
        <p:txBody>
          <a:bodyPr>
            <a:normAutofit/>
          </a:bodyPr>
          <a:lstStyle/>
          <a:p>
            <a:r>
              <a:rPr lang="hr-HR" dirty="0" smtClean="0"/>
              <a:t>Odgovori 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Što je </a:t>
            </a:r>
            <a:r>
              <a:rPr lang="hr-HR" dirty="0" err="1" smtClean="0"/>
              <a:t>sss</a:t>
            </a:r>
            <a:r>
              <a:rPr lang="hr-HR" dirty="0" smtClean="0"/>
              <a:t> poučak?</a:t>
            </a:r>
          </a:p>
          <a:p>
            <a:r>
              <a:rPr lang="hr-HR" dirty="0" smtClean="0"/>
              <a:t>Što je </a:t>
            </a:r>
            <a:r>
              <a:rPr lang="hr-HR" dirty="0" err="1" smtClean="0"/>
              <a:t>ksk</a:t>
            </a:r>
            <a:r>
              <a:rPr lang="hr-HR" dirty="0" smtClean="0"/>
              <a:t> poučak?</a:t>
            </a:r>
          </a:p>
          <a:p>
            <a:r>
              <a:rPr lang="hr-HR" dirty="0" smtClean="0"/>
              <a:t>Što je </a:t>
            </a:r>
            <a:r>
              <a:rPr lang="hr-HR" dirty="0" err="1" smtClean="0"/>
              <a:t>sks</a:t>
            </a:r>
            <a:r>
              <a:rPr lang="hr-HR" dirty="0" smtClean="0"/>
              <a:t> poučak?</a:t>
            </a:r>
          </a:p>
          <a:p>
            <a:r>
              <a:rPr lang="hr-HR" dirty="0" smtClean="0"/>
              <a:t>Što je sukladnost trokuta?</a:t>
            </a:r>
          </a:p>
          <a:p>
            <a:r>
              <a:rPr lang="hr-HR" dirty="0" smtClean="0"/>
              <a:t>Kako se izračunava površina trokuta?</a:t>
            </a:r>
          </a:p>
          <a:p>
            <a:r>
              <a:rPr lang="hr-HR" dirty="0" smtClean="0"/>
              <a:t>Što je opisana, a što je upisana kružnica?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21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9921" y="4114077"/>
            <a:ext cx="10394708" cy="588846"/>
          </a:xfrm>
        </p:spPr>
        <p:txBody>
          <a:bodyPr/>
          <a:lstStyle/>
          <a:p>
            <a:r>
              <a:rPr lang="hr-HR" dirty="0" smtClean="0"/>
              <a:t>Nadam se da znate odgovore na pitanja i bez  moje pomoći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2" b="2309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7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b="26900"/>
          <a:stretch>
            <a:fillRect/>
          </a:stretch>
        </p:blipFill>
        <p:spPr>
          <a:xfrm>
            <a:off x="778269" y="583058"/>
            <a:ext cx="10392513" cy="319490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: </a:t>
            </a:r>
            <a:r>
              <a:rPr lang="hr-HR" dirty="0" err="1" smtClean="0"/>
              <a:t>Ella</a:t>
            </a:r>
            <a:r>
              <a:rPr lang="hr-HR" dirty="0" smtClean="0"/>
              <a:t> </a:t>
            </a:r>
            <a:r>
              <a:rPr lang="hr-HR" dirty="0" err="1" smtClean="0"/>
              <a:t>frntić</a:t>
            </a:r>
            <a:r>
              <a:rPr lang="hr-HR" dirty="0" smtClean="0"/>
              <a:t>, 6.b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42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Dopuni-rješenja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Uz </a:t>
            </a:r>
            <a:r>
              <a:rPr lang="hr-HR" dirty="0" err="1"/>
              <a:t>presječnicu</a:t>
            </a:r>
            <a:r>
              <a:rPr lang="hr-HR" dirty="0"/>
              <a:t>  </a:t>
            </a:r>
            <a:r>
              <a:rPr lang="hr-HR" dirty="0" smtClean="0">
                <a:solidFill>
                  <a:srgbClr val="7030A0"/>
                </a:solidFill>
              </a:rPr>
              <a:t>usporednih</a:t>
            </a:r>
            <a:r>
              <a:rPr lang="hr-HR" dirty="0" smtClean="0"/>
              <a:t> </a:t>
            </a:r>
            <a:r>
              <a:rPr lang="hr-HR" dirty="0"/>
              <a:t>pravaca uočavamo </a:t>
            </a:r>
            <a:r>
              <a:rPr lang="hr-HR" dirty="0">
                <a:solidFill>
                  <a:srgbClr val="7030A0"/>
                </a:solidFill>
              </a:rPr>
              <a:t>8</a:t>
            </a:r>
            <a:r>
              <a:rPr lang="hr-HR" dirty="0" smtClean="0">
                <a:solidFill>
                  <a:srgbClr val="7030A0"/>
                </a:solidFill>
              </a:rPr>
              <a:t> </a:t>
            </a:r>
            <a:r>
              <a:rPr lang="hr-HR" dirty="0"/>
              <a:t>kutova.</a:t>
            </a:r>
          </a:p>
          <a:p>
            <a:r>
              <a:rPr lang="hr-HR" dirty="0"/>
              <a:t>Dva kuta uz </a:t>
            </a:r>
            <a:r>
              <a:rPr lang="hr-HR" dirty="0" err="1"/>
              <a:t>presječnicu</a:t>
            </a:r>
            <a:r>
              <a:rPr lang="hr-HR" dirty="0"/>
              <a:t> su ili </a:t>
            </a:r>
            <a:r>
              <a:rPr lang="hr-HR" dirty="0" smtClean="0"/>
              <a:t>jednaka ili </a:t>
            </a:r>
            <a:r>
              <a:rPr lang="hr-HR" dirty="0" smtClean="0">
                <a:solidFill>
                  <a:srgbClr val="7030A0"/>
                </a:solidFill>
              </a:rPr>
              <a:t>suplementarna</a:t>
            </a:r>
            <a:r>
              <a:rPr lang="hr-HR" dirty="0" smtClean="0"/>
              <a:t> .</a:t>
            </a:r>
            <a:endParaRPr lang="hr-HR" dirty="0"/>
          </a:p>
          <a:p>
            <a:r>
              <a:rPr lang="hr-HR" dirty="0"/>
              <a:t>Trokut je </a:t>
            </a:r>
            <a:r>
              <a:rPr lang="hr-HR" dirty="0" smtClean="0"/>
              <a:t>dio </a:t>
            </a:r>
            <a:r>
              <a:rPr lang="hr-HR" dirty="0" smtClean="0">
                <a:solidFill>
                  <a:srgbClr val="7030A0"/>
                </a:solidFill>
              </a:rPr>
              <a:t>ravnine</a:t>
            </a:r>
            <a:r>
              <a:rPr lang="hr-HR" dirty="0" smtClean="0"/>
              <a:t> </a:t>
            </a:r>
            <a:r>
              <a:rPr lang="hr-HR" dirty="0"/>
              <a:t>omeđen trima  </a:t>
            </a:r>
            <a:r>
              <a:rPr lang="hr-HR" dirty="0" smtClean="0">
                <a:solidFill>
                  <a:srgbClr val="7030A0"/>
                </a:solidFill>
              </a:rPr>
              <a:t>stranicama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Opseg trokuta je </a:t>
            </a:r>
            <a:r>
              <a:rPr lang="hr-HR" dirty="0" smtClean="0">
                <a:solidFill>
                  <a:srgbClr val="7030A0"/>
                </a:solidFill>
              </a:rPr>
              <a:t>zbroj</a:t>
            </a:r>
            <a:r>
              <a:rPr lang="hr-HR" dirty="0" smtClean="0"/>
              <a:t> </a:t>
            </a:r>
            <a:r>
              <a:rPr lang="hr-HR" dirty="0"/>
              <a:t>duljina svih </a:t>
            </a:r>
            <a:r>
              <a:rPr lang="hr-HR" dirty="0" smtClean="0">
                <a:solidFill>
                  <a:srgbClr val="7030A0"/>
                </a:solidFill>
              </a:rPr>
              <a:t>stranica</a:t>
            </a:r>
            <a:r>
              <a:rPr lang="hr-HR" dirty="0" smtClean="0"/>
              <a:t> trokuta</a:t>
            </a:r>
            <a:r>
              <a:rPr lang="hr-HR" dirty="0"/>
              <a:t>.</a:t>
            </a:r>
          </a:p>
          <a:p>
            <a:r>
              <a:rPr lang="hr-HR" dirty="0"/>
              <a:t>Duljina svake stranice trokuta </a:t>
            </a:r>
            <a:r>
              <a:rPr lang="hr-HR" dirty="0" smtClean="0">
                <a:solidFill>
                  <a:srgbClr val="7030A0"/>
                </a:solidFill>
              </a:rPr>
              <a:t>Manja</a:t>
            </a:r>
            <a:r>
              <a:rPr lang="hr-HR" dirty="0" smtClean="0"/>
              <a:t> </a:t>
            </a:r>
            <a:r>
              <a:rPr lang="hr-HR" dirty="0"/>
              <a:t>je od zbroja preostalih dviju stranica trokuta.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04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transverzala?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A)        DUŽINA</a:t>
            </a:r>
          </a:p>
          <a:p>
            <a:r>
              <a:rPr lang="hr-HR" dirty="0" smtClean="0"/>
              <a:t>B)        PRESJEČNICA</a:t>
            </a:r>
          </a:p>
          <a:p>
            <a:r>
              <a:rPr lang="hr-HR" dirty="0" smtClean="0"/>
              <a:t>C)        VISINA</a:t>
            </a:r>
          </a:p>
        </p:txBody>
      </p:sp>
    </p:spTree>
    <p:extLst>
      <p:ext uri="{BB962C8B-B14F-4D97-AF65-F5344CB8AC3E}">
        <p14:creationId xmlns:p14="http://schemas.microsoft.com/office/powerpoint/2010/main" val="39438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presječnica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36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1662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 obzirom na duljine stranica, razlikujemo: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A)        </a:t>
            </a:r>
            <a:r>
              <a:rPr lang="hr-HR" dirty="0" err="1" smtClean="0"/>
              <a:t>jednakostraničan</a:t>
            </a:r>
            <a:r>
              <a:rPr lang="hr-HR" dirty="0" smtClean="0"/>
              <a:t>, jednakokračan i raznostraničan trokut</a:t>
            </a:r>
          </a:p>
          <a:p>
            <a:r>
              <a:rPr lang="hr-HR" dirty="0" smtClean="0"/>
              <a:t>B)       pravokutan, </a:t>
            </a:r>
            <a:r>
              <a:rPr lang="hr-HR" dirty="0" err="1" smtClean="0"/>
              <a:t>tupokutan</a:t>
            </a:r>
            <a:r>
              <a:rPr lang="hr-HR" dirty="0" smtClean="0"/>
              <a:t> i </a:t>
            </a:r>
            <a:r>
              <a:rPr lang="hr-HR" dirty="0" err="1" smtClean="0"/>
              <a:t>šiljastokutan</a:t>
            </a:r>
            <a:r>
              <a:rPr lang="hr-HR" dirty="0" smtClean="0"/>
              <a:t> trokut</a:t>
            </a:r>
          </a:p>
          <a:p>
            <a:r>
              <a:rPr lang="hr-HR" dirty="0" smtClean="0"/>
              <a:t>c)       ravni, zakrivljeni i izlomljeni trokut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56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r>
              <a:rPr lang="hr-HR" dirty="0" err="1"/>
              <a:t>jednakostraničan</a:t>
            </a:r>
            <a:r>
              <a:rPr lang="hr-HR" dirty="0"/>
              <a:t>, jednakokračan i raznostraničan trokut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8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8398" y="56251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Nasuprot jedne stranice trokuta nalazi se kakav kut?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A)       veći</a:t>
            </a:r>
          </a:p>
          <a:p>
            <a:r>
              <a:rPr lang="hr-HR" dirty="0" smtClean="0"/>
              <a:t>B)       manji</a:t>
            </a:r>
          </a:p>
          <a:p>
            <a:r>
              <a:rPr lang="hr-HR" dirty="0" smtClean="0"/>
              <a:t>C)       jednak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4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jednak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80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Ljubičas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kstur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događaja]]</Template>
  <TotalTime>115</TotalTime>
  <Words>339</Words>
  <Application>Microsoft Office PowerPoint</Application>
  <PresentationFormat>Široki zaslon</PresentationFormat>
  <Paragraphs>64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5" baseType="lpstr">
      <vt:lpstr>Arial</vt:lpstr>
      <vt:lpstr>Impact</vt:lpstr>
      <vt:lpstr>Glavni događaj</vt:lpstr>
      <vt:lpstr>Kviz-Trokut</vt:lpstr>
      <vt:lpstr>Dopuni</vt:lpstr>
      <vt:lpstr>Dopuni-rješenja</vt:lpstr>
      <vt:lpstr>Što je transverzala? </vt:lpstr>
      <vt:lpstr>presječnica</vt:lpstr>
      <vt:lpstr>S obzirom na duljine stranica, razlikujemo:</vt:lpstr>
      <vt:lpstr> jednakostraničan, jednakokračan i raznostraničan trokut</vt:lpstr>
      <vt:lpstr>Nasuprot jedne stranice trokuta nalazi se kakav kut?</vt:lpstr>
      <vt:lpstr>jednak</vt:lpstr>
      <vt:lpstr>Zbroj unutarnjih kutova trokuta iznosi:</vt:lpstr>
      <vt:lpstr>180 stupnja</vt:lpstr>
      <vt:lpstr>Zbroj vanjskih kutova trokuta iznosi:</vt:lpstr>
      <vt:lpstr>360 stupnja</vt:lpstr>
      <vt:lpstr>Polupravac koji dijeli kut na dva jednaka dijela naziva se:</vt:lpstr>
      <vt:lpstr>simetrala</vt:lpstr>
      <vt:lpstr>Dužina koja spaja vrh trokuta i pravac na kojem leži nasuprotna stranica trokuta naziva se:</vt:lpstr>
      <vt:lpstr>Visina</vt:lpstr>
      <vt:lpstr>Sjecište svih triju visina trokuta naziva se:</vt:lpstr>
      <vt:lpstr>ortocentar</vt:lpstr>
      <vt:lpstr>Odgovori na pitanja</vt:lpstr>
      <vt:lpstr>Nadam se da znate odgovore na pitanja i bez  moje pomoći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Kviz-Trokut</dc:title>
  <dc:creator>Korisnik</dc:creator>
  <cp:lastModifiedBy>Korisnik</cp:lastModifiedBy>
  <cp:revision>12</cp:revision>
  <dcterms:created xsi:type="dcterms:W3CDTF">2016-12-18T12:00:34Z</dcterms:created>
  <dcterms:modified xsi:type="dcterms:W3CDTF">2016-12-18T13:56:20Z</dcterms:modified>
</cp:coreProperties>
</file>