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68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8508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54855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3867612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3857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39445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72116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9209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27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030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14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092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81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937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172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826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66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5459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n.wiktionary.org/wiki/semibreve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hyperlink" Target="http://themusicaljourney.blogspot.com/2011/09/all-about-rhythm-part-3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ram.com/flashcards/preliminary-grade-music-theory-notes-rests-733357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hyperlink" Target="http://themusicaljourney.blogspot.com/2011/09/all-about-rhythm-part-3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ram.com/flashcards/preliminary-grade-music-theory-notes-rests-733357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hyperlink" Target="https://www.google.hr/url?sa=i&amp;rct=j&amp;q=&amp;esrc=s&amp;source=images&amp;cd=&amp;ved=0ahUKEwitnqyR_a7UAhUFLhoKHSWtD9kQjRwIBw&amp;url=https://www.pinterest.com/adventusinc/music-notes/&amp;psig=AFQjCNGY-OA6GodvsROw-SpJDZkljw0R1A&amp;ust=149703542041409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hr/url?sa=i&amp;rct=j&amp;q=&amp;esrc=s&amp;source=images&amp;cd=&amp;ved=0ahUKEwitnqyR_a7UAhUFLhoKHSWtD9kQjRwIBw&amp;url=https://www.pinterest.com/adventusinc/music-notes/&amp;psig=AFQjCNGY-OA6GodvsROw-SpJDZkljw0R1A&amp;ust=1497035420414094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hyperlink" Target="http://pianoandkeyboards.blogspot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lacd.carnet.hr/index.php/Solfeggio_RA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9.png"/><Relationship Id="rId2" Type="http://schemas.openxmlformats.org/officeDocument/2006/relationships/hyperlink" Target="http://www.cram.com/flashcards/preliminary-grade-music-theory-notes-rests-733357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n.wiktionary.org/wiki/semibreve" TargetMode="External"/><Relationship Id="rId5" Type="http://schemas.openxmlformats.org/officeDocument/2006/relationships/image" Target="../media/image15.png"/><Relationship Id="rId4" Type="http://schemas.openxmlformats.org/officeDocument/2006/relationships/hyperlink" Target="http://www.pinsdaddy.com/note_lZEyI0JKL29hf2SBfFnV9LH9osNDwZun5J14PooKNMQ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91374"/>
            <a:ext cx="8144134" cy="1373070"/>
          </a:xfrm>
        </p:spPr>
        <p:txBody>
          <a:bodyPr/>
          <a:lstStyle/>
          <a:p>
            <a:r>
              <a:rPr lang="hr-HR" dirty="0" smtClean="0"/>
              <a:t>Poveznica između </a:t>
            </a:r>
            <a:r>
              <a:rPr lang="hr-HR" dirty="0" smtClean="0"/>
              <a:t>razlomaka </a:t>
            </a:r>
            <a:r>
              <a:rPr lang="hr-HR" dirty="0" smtClean="0"/>
              <a:t>i glazbe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Dora Meštrić, 7.a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1410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dirty="0" smtClean="0"/>
              <a:t>HVALA NA PAŽNJI!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Dora Meštrić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21408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VRIJEDNOSTI I IMENA NOTA</a:t>
            </a:r>
            <a:endParaRPr lang="de-D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8353" y="180977"/>
            <a:ext cx="2879338" cy="4798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7774" y="4108907"/>
            <a:ext cx="3212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CIJELA NOTA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</a:t>
            </a:r>
            <a:r>
              <a:rPr lang="hr-HR" sz="3600" dirty="0" smtClean="0"/>
              <a:t>1</a:t>
            </a:r>
            <a:endParaRPr lang="de-DE" sz="3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2032038" y="2115174"/>
            <a:ext cx="2236878" cy="4210018"/>
            <a:chOff x="2223692" y="2155443"/>
            <a:chExt cx="2236878" cy="42100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3692" y="2155443"/>
              <a:ext cx="2236878" cy="288308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568925" y="5042022"/>
              <a:ext cx="175466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/>
                <a:t>POLOVINKA</a:t>
              </a:r>
            </a:p>
            <a:p>
              <a:r>
                <a:rPr lang="hr-HR" sz="2800" dirty="0"/>
                <a:t> </a:t>
              </a:r>
              <a:r>
                <a:rPr lang="hr-HR" sz="2800" dirty="0" smtClean="0"/>
                <a:t>     1</a:t>
              </a:r>
            </a:p>
            <a:p>
              <a:r>
                <a:rPr lang="hr-HR" sz="2800" dirty="0" smtClean="0"/>
                <a:t>      2</a:t>
              </a:r>
              <a:endParaRPr lang="de-DE" sz="2800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3044310" y="5774181"/>
            <a:ext cx="301345" cy="3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466049" y="2263526"/>
            <a:ext cx="1681778" cy="4466657"/>
            <a:chOff x="4502335" y="1878046"/>
            <a:chExt cx="1681778" cy="4990713"/>
          </a:xfrm>
        </p:grpSpPr>
        <p:grpSp>
          <p:nvGrpSpPr>
            <p:cNvPr id="20" name="Group 19"/>
            <p:cNvGrpSpPr/>
            <p:nvPr/>
          </p:nvGrpSpPr>
          <p:grpSpPr>
            <a:xfrm>
              <a:off x="4788005" y="1878046"/>
              <a:ext cx="1058498" cy="3163333"/>
              <a:chOff x="5758303" y="1860805"/>
              <a:chExt cx="1058498" cy="3163333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589067" y="1860805"/>
                <a:ext cx="108806" cy="274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Oval 13"/>
              <p:cNvSpPr/>
              <p:nvPr/>
            </p:nvSpPr>
            <p:spPr>
              <a:xfrm rot="19831198">
                <a:off x="5758303" y="4433038"/>
                <a:ext cx="1058498" cy="5911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502335" y="5458823"/>
              <a:ext cx="1681778" cy="1409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000" dirty="0" smtClean="0"/>
                <a:t>ČETVRTINKA</a:t>
              </a:r>
            </a:p>
            <a:p>
              <a:r>
                <a:rPr lang="hr-HR" sz="2000" dirty="0" smtClean="0"/>
                <a:t>        </a:t>
              </a:r>
              <a:r>
                <a:rPr lang="hr-HR" sz="2800" dirty="0" smtClean="0"/>
                <a:t>1</a:t>
              </a:r>
            </a:p>
            <a:p>
              <a:r>
                <a:rPr lang="hr-HR" sz="2800" dirty="0" smtClean="0"/>
                <a:t>      4 </a:t>
              </a:r>
              <a:endParaRPr lang="de-DE" sz="2800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5202140" y="6202082"/>
            <a:ext cx="2181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6656" y="2039633"/>
            <a:ext cx="1721839" cy="322319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786543" y="5531521"/>
            <a:ext cx="17616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OSMINKA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1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8</a:t>
            </a:r>
            <a:endParaRPr lang="de-DE" sz="2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346337" y="6202082"/>
            <a:ext cx="2432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9747228" y="2115174"/>
            <a:ext cx="1725318" cy="3225064"/>
            <a:chOff x="9919540" y="2512754"/>
            <a:chExt cx="1725318" cy="3225064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19540" y="2512754"/>
              <a:ext cx="1725318" cy="3225064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919540" y="2990196"/>
              <a:ext cx="1697181" cy="2468627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9363990" y="5496944"/>
            <a:ext cx="228274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ŠESNAESTINKA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1</a:t>
            </a:r>
          </a:p>
          <a:p>
            <a:r>
              <a:rPr lang="hr-HR" sz="2800" dirty="0" smtClean="0"/>
              <a:t>      16</a:t>
            </a:r>
            <a:endParaRPr lang="de-DE" sz="28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0141058" y="6181949"/>
            <a:ext cx="30624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372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 RAZUMIJEVANJE GLAZBE POTREBNA JE MATEMATIKA.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7375" y="2313656"/>
            <a:ext cx="3882477" cy="4131041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4100" dirty="0" smtClean="0"/>
          </a:p>
          <a:p>
            <a:r>
              <a:rPr lang="hr-HR" sz="4100" dirty="0" smtClean="0"/>
              <a:t>Cijela nota ima 2                polovinke</a:t>
            </a:r>
            <a:endParaRPr lang="hr-HR" sz="4100" dirty="0"/>
          </a:p>
          <a:p>
            <a:r>
              <a:rPr lang="hr-HR" sz="4100" dirty="0" smtClean="0"/>
              <a:t>1   +  1     =  1</a:t>
            </a:r>
            <a:endParaRPr lang="hr-HR" sz="4100" dirty="0"/>
          </a:p>
          <a:p>
            <a:r>
              <a:rPr lang="hr-HR" sz="4100" dirty="0" smtClean="0"/>
              <a:t>2       2</a:t>
            </a:r>
          </a:p>
          <a:p>
            <a:endParaRPr lang="hr-HR" dirty="0"/>
          </a:p>
        </p:txBody>
      </p:sp>
      <p:pic>
        <p:nvPicPr>
          <p:cNvPr id="2050" name="Picture 2" descr="Slikovni rezultat za četvrtinka nota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6610" y="1683164"/>
            <a:ext cx="3304070" cy="284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likovni rezultat za četvrtinka no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8433" y="2076814"/>
            <a:ext cx="1686292" cy="205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likovni rezultat za četvrtinka no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5767" y="2025110"/>
            <a:ext cx="1728466" cy="211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6286352" y="2502981"/>
            <a:ext cx="1498631" cy="12072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95285" y="5807825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75767" y="5810698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713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 RAZUMIJEVANJE GLAZBE POTREBNA JE MATEMATIKA.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133" y="2336871"/>
            <a:ext cx="3882477" cy="4131041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4100" dirty="0" smtClean="0"/>
          </a:p>
          <a:p>
            <a:r>
              <a:rPr lang="hr-HR" sz="4100" dirty="0" smtClean="0"/>
              <a:t>Polovinka ima 2 četvrtinke</a:t>
            </a:r>
          </a:p>
          <a:p>
            <a:r>
              <a:rPr lang="hr-HR" sz="4100" dirty="0" smtClean="0"/>
              <a:t>1   +  1     =  1</a:t>
            </a:r>
            <a:endParaRPr lang="hr-HR" sz="4100" dirty="0"/>
          </a:p>
          <a:p>
            <a:r>
              <a:rPr lang="hr-HR" sz="4100" dirty="0"/>
              <a:t>4</a:t>
            </a:r>
            <a:r>
              <a:rPr lang="hr-HR" sz="4100" dirty="0" smtClean="0"/>
              <a:t>       4         2</a:t>
            </a:r>
          </a:p>
          <a:p>
            <a:endParaRPr lang="hr-HR" dirty="0"/>
          </a:p>
        </p:txBody>
      </p:sp>
      <p:sp>
        <p:nvSpPr>
          <p:cNvPr id="7" name="Right Arrow 6"/>
          <p:cNvSpPr/>
          <p:nvPr/>
        </p:nvSpPr>
        <p:spPr>
          <a:xfrm>
            <a:off x="6286352" y="2502981"/>
            <a:ext cx="1498631" cy="12072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95285" y="5807825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75767" y="5810698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Slikovni rezultat za četvrtinka no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362" y="203911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likovni rezultat za četvrtinka no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4538" y="203911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4" name="Picture 8" descr="Slikovni rezultat za četvrtinka no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7569" y="2131930"/>
            <a:ext cx="1930126" cy="235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3097026" y="5806351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275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 RAZUMIJEVANJE GLAZBE POTREBNA JE MATEMATIKA.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685" y="2074933"/>
            <a:ext cx="3882477" cy="4131041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4100" dirty="0" smtClean="0"/>
          </a:p>
          <a:p>
            <a:r>
              <a:rPr lang="hr-HR" sz="4100" dirty="0" smtClean="0"/>
              <a:t>Četvrtinka ima 2 osminke </a:t>
            </a:r>
          </a:p>
          <a:p>
            <a:r>
              <a:rPr lang="hr-HR" sz="4100" dirty="0" smtClean="0"/>
              <a:t>1   +  1     =  1</a:t>
            </a:r>
            <a:endParaRPr lang="hr-HR" sz="4100" dirty="0"/>
          </a:p>
          <a:p>
            <a:r>
              <a:rPr lang="hr-HR" sz="4100" dirty="0" smtClean="0"/>
              <a:t>8       </a:t>
            </a:r>
            <a:r>
              <a:rPr lang="hr-HR" sz="4100" dirty="0"/>
              <a:t>8</a:t>
            </a:r>
            <a:r>
              <a:rPr lang="hr-HR" sz="4100" dirty="0" smtClean="0"/>
              <a:t>         </a:t>
            </a:r>
            <a:r>
              <a:rPr lang="hr-HR" sz="4100" dirty="0"/>
              <a:t>4</a:t>
            </a:r>
            <a:endParaRPr lang="hr-HR" sz="4100" dirty="0" smtClean="0"/>
          </a:p>
          <a:p>
            <a:endParaRPr lang="hr-HR" dirty="0"/>
          </a:p>
        </p:txBody>
      </p:sp>
      <p:sp>
        <p:nvSpPr>
          <p:cNvPr id="7" name="Right Arrow 6"/>
          <p:cNvSpPr/>
          <p:nvPr/>
        </p:nvSpPr>
        <p:spPr>
          <a:xfrm>
            <a:off x="6286352" y="2502981"/>
            <a:ext cx="1498631" cy="12072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23802" y="5564544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90541" y="5564544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8" name="Picture 6" descr="Slikovni rezultat za četvrtinka no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8866" y="219850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78913" y="5557324"/>
            <a:ext cx="1565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Slikovni rezultat za četvrtinka no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3545" y="2074933"/>
            <a:ext cx="2136340" cy="213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likovni rezultat za četvrtinka no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316" y="2033745"/>
            <a:ext cx="2102784" cy="210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9442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 RAZUMIJEVANJE GLAZBE POTREBNA JE MATEMATIKA.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842" y="2150356"/>
            <a:ext cx="3882477" cy="4131041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4100" dirty="0" smtClean="0"/>
          </a:p>
          <a:p>
            <a:r>
              <a:rPr lang="hr-HR" sz="4100" dirty="0" smtClean="0"/>
              <a:t>Osminka  ima 2 šesnaestinke</a:t>
            </a:r>
          </a:p>
          <a:p>
            <a:r>
              <a:rPr lang="hr-HR" sz="4100" dirty="0" smtClean="0"/>
              <a:t>1   +  1     =  1</a:t>
            </a:r>
          </a:p>
          <a:p>
            <a:r>
              <a:rPr lang="hr-HR" sz="4100" dirty="0" smtClean="0"/>
              <a:t>16    16        8</a:t>
            </a:r>
          </a:p>
          <a:p>
            <a:endParaRPr lang="hr-HR" dirty="0"/>
          </a:p>
        </p:txBody>
      </p:sp>
      <p:sp>
        <p:nvSpPr>
          <p:cNvPr id="7" name="Right Arrow 6"/>
          <p:cNvSpPr/>
          <p:nvPr/>
        </p:nvSpPr>
        <p:spPr>
          <a:xfrm>
            <a:off x="6286352" y="2502981"/>
            <a:ext cx="1498631" cy="12072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02061" y="5642919"/>
            <a:ext cx="3535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583266" y="5629660"/>
            <a:ext cx="352626" cy="132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855399" y="5629660"/>
            <a:ext cx="373525" cy="50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Slikovni rezultat za četvrtinka no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4271" y="2336873"/>
            <a:ext cx="2136340" cy="213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likovni rezultat za četvrtinka no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576" y="2121639"/>
            <a:ext cx="2351574" cy="235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likovni rezultat za četvrtinka no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2438" y="2199450"/>
            <a:ext cx="2273763" cy="227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63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MJERA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3" y="2279209"/>
            <a:ext cx="5608336" cy="3599313"/>
          </a:xfrm>
        </p:spPr>
        <p:txBody>
          <a:bodyPr>
            <a:normAutofit/>
          </a:bodyPr>
          <a:lstStyle/>
          <a:p>
            <a:r>
              <a:rPr lang="hr-HR" sz="3200" dirty="0" smtClean="0"/>
              <a:t>4/4 mjera znači da u svakom taktu moraju biti 4 dobe .</a:t>
            </a:r>
          </a:p>
          <a:p>
            <a:pPr marL="0" indent="0">
              <a:buNone/>
            </a:pPr>
            <a:r>
              <a:rPr lang="hr-HR" sz="3200" dirty="0" smtClean="0"/>
              <a:t> </a:t>
            </a:r>
            <a:r>
              <a:rPr lang="hr-HR" sz="3200" dirty="0" smtClean="0"/>
              <a:t>Doba </a:t>
            </a:r>
            <a:r>
              <a:rPr lang="hr-HR" sz="3200" dirty="0" smtClean="0"/>
              <a:t>u taktu </a:t>
            </a:r>
          </a:p>
          <a:p>
            <a:pPr marL="0" indent="0">
              <a:buNone/>
            </a:pPr>
            <a:r>
              <a:rPr lang="hr-HR" sz="3200" dirty="0" smtClean="0"/>
              <a:t> Koja nota je jedinica mjere.</a:t>
            </a:r>
          </a:p>
          <a:p>
            <a:pPr marL="0" indent="0">
              <a:buNone/>
            </a:pPr>
            <a:r>
              <a:rPr lang="hr-HR" sz="1900" dirty="0" smtClean="0"/>
              <a:t>-Npr. ako bi uzeli šesnaestinke umjesto osminka imali bi više nota za odsvirati zbog čega bi melodija bila brža.</a:t>
            </a:r>
          </a:p>
          <a:p>
            <a:pPr marL="0" indent="0">
              <a:buNone/>
            </a:pPr>
            <a:endParaRPr lang="de-DE" sz="19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6159" y="6983013"/>
            <a:ext cx="1799555" cy="2789917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146" name="Picture 2" descr="Slikovni rezultat za mjera no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164" y="2431059"/>
            <a:ext cx="5993945" cy="362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132173" y="3838832"/>
            <a:ext cx="1112109" cy="584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608173" y="3451654"/>
            <a:ext cx="2825580" cy="4613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259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10893840" cy="4459344"/>
          </a:xfrm>
        </p:spPr>
        <p:txBody>
          <a:bodyPr>
            <a:normAutofit/>
          </a:bodyPr>
          <a:lstStyle/>
          <a:p>
            <a:r>
              <a:rPr lang="hr-HR" sz="4400" dirty="0" smtClean="0"/>
              <a:t>¼    +    ¼    +  </a:t>
            </a:r>
            <a:r>
              <a:rPr lang="hr-HR" sz="3600" dirty="0" smtClean="0"/>
              <a:t>1/8 +1/8+1/8+1/8 =     1   </a:t>
            </a:r>
          </a:p>
          <a:p>
            <a:r>
              <a:rPr lang="hr-HR" sz="2000" dirty="0" smtClean="0"/>
              <a:t>8/</a:t>
            </a:r>
            <a:r>
              <a:rPr lang="hr-HR" sz="2000" dirty="0" err="1" smtClean="0"/>
              <a:t>8</a:t>
            </a:r>
            <a:r>
              <a:rPr lang="hr-HR" sz="2000" dirty="0" smtClean="0"/>
              <a:t>= 1</a:t>
            </a:r>
            <a:r>
              <a:rPr lang="hr-HR" sz="3600" dirty="0" smtClean="0"/>
              <a:t>                                                     </a:t>
            </a:r>
            <a:endParaRPr lang="de-DE" sz="3600" dirty="0"/>
          </a:p>
        </p:txBody>
      </p:sp>
      <p:pic>
        <p:nvPicPr>
          <p:cNvPr id="5" name="Picture 2" descr="Slikovni rezultat za četvrtinka no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376" y="2129727"/>
            <a:ext cx="1681255" cy="168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likovni rezultat za četvrtinka no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6801" y="2086582"/>
            <a:ext cx="1724399" cy="1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Slikovni rezultat za not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100" y="1931942"/>
            <a:ext cx="1782245" cy="178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Slikovni rezultat za not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4162" y="1931942"/>
            <a:ext cx="1710165" cy="171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likovni rezultat za četvrtinka not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8954" y="1714429"/>
            <a:ext cx="2865154" cy="246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7848847" y="2710248"/>
            <a:ext cx="641852" cy="82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847" y="2948782"/>
            <a:ext cx="6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641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˝Možda su matematika i muzika jedno te isto . . . Samo što se jedno vidi a drugo čuje</a:t>
            </a:r>
            <a:r>
              <a:rPr lang="hr-HR" dirty="0" smtClean="0"/>
              <a:t>...</a:t>
            </a:r>
          </a:p>
          <a:p>
            <a:pPr marL="0" indent="0" algn="ctr">
              <a:buNone/>
            </a:pPr>
            <a:r>
              <a:rPr lang="hr-HR" dirty="0" smtClean="0"/>
              <a:t> Muziku ne možeš vidjeti, matematiku ne možeš čuti.˝                                     </a:t>
            </a:r>
          </a:p>
          <a:p>
            <a:pPr marL="0" indent="0" algn="ctr">
              <a:buNone/>
            </a:pPr>
            <a:r>
              <a:rPr lang="hr-HR" dirty="0" smtClean="0"/>
              <a:t>                                 -Abdulah </a:t>
            </a:r>
            <a:r>
              <a:rPr lang="hr-HR" dirty="0"/>
              <a:t>Sidran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0069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126</TotalTime>
  <Words>216</Words>
  <Application>Microsoft Office PowerPoint</Application>
  <PresentationFormat>Prilagođeno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Berlin</vt:lpstr>
      <vt:lpstr>Poveznica između razlomaka i glazbe</vt:lpstr>
      <vt:lpstr>VRIJEDNOSTI I IMENA NOTA</vt:lpstr>
      <vt:lpstr>ZA RAZUMIJEVANJE GLAZBE POTREBNA JE MATEMATIKA.</vt:lpstr>
      <vt:lpstr>ZA RAZUMIJEVANJE GLAZBE POTREBNA JE MATEMATIKA.</vt:lpstr>
      <vt:lpstr>ZA RAZUMIJEVANJE GLAZBE POTREBNA JE MATEMATIKA.</vt:lpstr>
      <vt:lpstr>ZA RAZUMIJEVANJE GLAZBE POTREBNA JE MATEMATIKA.</vt:lpstr>
      <vt:lpstr>MJERA </vt:lpstr>
      <vt:lpstr>PRIMJER</vt:lpstr>
      <vt:lpstr>ZAKLJUČAK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Poveznica između razlomka i glazbe</dc:title>
  <dc:creator>Living Room</dc:creator>
  <cp:lastModifiedBy>name</cp:lastModifiedBy>
  <cp:revision>13</cp:revision>
  <dcterms:created xsi:type="dcterms:W3CDTF">2017-06-08T18:06:55Z</dcterms:created>
  <dcterms:modified xsi:type="dcterms:W3CDTF">2017-06-19T13:49:06Z</dcterms:modified>
</cp:coreProperties>
</file>